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28" r:id="rId1"/>
  </p:sldMasterIdLst>
  <p:notesMasterIdLst>
    <p:notesMasterId r:id="rId21"/>
  </p:notesMasterIdLst>
  <p:handoutMasterIdLst>
    <p:handoutMasterId r:id="rId22"/>
  </p:handoutMasterIdLst>
  <p:sldIdLst>
    <p:sldId id="305" r:id="rId2"/>
    <p:sldId id="306" r:id="rId3"/>
    <p:sldId id="308" r:id="rId4"/>
    <p:sldId id="309" r:id="rId5"/>
    <p:sldId id="311" r:id="rId6"/>
    <p:sldId id="310" r:id="rId7"/>
    <p:sldId id="312" r:id="rId8"/>
    <p:sldId id="369" r:id="rId9"/>
    <p:sldId id="314" r:id="rId10"/>
    <p:sldId id="315" r:id="rId11"/>
    <p:sldId id="316" r:id="rId12"/>
    <p:sldId id="317" r:id="rId13"/>
    <p:sldId id="318" r:id="rId14"/>
    <p:sldId id="319" r:id="rId15"/>
    <p:sldId id="320" r:id="rId16"/>
    <p:sldId id="322" r:id="rId17"/>
    <p:sldId id="327" r:id="rId18"/>
    <p:sldId id="336" r:id="rId19"/>
    <p:sldId id="339"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BF6EEA-8B69-4135-8A45-9469801A9C21}" v="83" dt="2020-02-02T02:35:49.7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04" autoAdjust="0"/>
  </p:normalViewPr>
  <p:slideViewPr>
    <p:cSldViewPr>
      <p:cViewPr varScale="1">
        <p:scale>
          <a:sx n="68" d="100"/>
          <a:sy n="68" d="100"/>
        </p:scale>
        <p:origin x="1446" y="54"/>
      </p:cViewPr>
      <p:guideLst>
        <p:guide orient="horz" pos="2160"/>
        <p:guide pos="2880"/>
      </p:guideLst>
    </p:cSldViewPr>
  </p:slideViewPr>
  <p:notesTextViewPr>
    <p:cViewPr>
      <p:scale>
        <a:sx n="1" d="1"/>
        <a:sy n="1" d="1"/>
      </p:scale>
      <p:origin x="0" y="0"/>
    </p:cViewPr>
  </p:notesTextViewPr>
  <p:notesViewPr>
    <p:cSldViewPr>
      <p:cViewPr varScale="1">
        <p:scale>
          <a:sx n="51" d="100"/>
          <a:sy n="51" d="100"/>
        </p:scale>
        <p:origin x="-273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PESSOA DE SA" userId="94edb27a-f0a8-4624-8ff3-eae76013cbb2" providerId="ADAL" clId="{73BC9661-C5B9-4AF6-BA13-9A13CE404029}"/>
    <pc:docChg chg="custSel modSld">
      <pc:chgData name="FABIO PESSOA DE SA" userId="94edb27a-f0a8-4624-8ff3-eae76013cbb2" providerId="ADAL" clId="{73BC9661-C5B9-4AF6-BA13-9A13CE404029}" dt="2018-02-27T02:38:39.075" v="12" actId="1036"/>
      <pc:docMkLst>
        <pc:docMk/>
      </pc:docMkLst>
      <pc:sldChg chg="modSp">
        <pc:chgData name="FABIO PESSOA DE SA" userId="94edb27a-f0a8-4624-8ff3-eae76013cbb2" providerId="ADAL" clId="{73BC9661-C5B9-4AF6-BA13-9A13CE404029}" dt="2018-02-27T02:36:09.316" v="4" actId="27636"/>
        <pc:sldMkLst>
          <pc:docMk/>
          <pc:sldMk cId="707188575" sldId="305"/>
        </pc:sldMkLst>
        <pc:spChg chg="mod">
          <ac:chgData name="FABIO PESSOA DE SA" userId="94edb27a-f0a8-4624-8ff3-eae76013cbb2" providerId="ADAL" clId="{73BC9661-C5B9-4AF6-BA13-9A13CE404029}" dt="2018-02-27T02:36:09.316" v="4" actId="27636"/>
          <ac:spMkLst>
            <pc:docMk/>
            <pc:sldMk cId="707188575" sldId="305"/>
            <ac:spMk id="3" creationId="{00000000-0000-0000-0000-000000000000}"/>
          </ac:spMkLst>
        </pc:spChg>
      </pc:sldChg>
    </pc:docChg>
  </pc:docChgLst>
  <pc:docChgLst>
    <pc:chgData name="FABIO SA" userId="94edb27a-f0a8-4624-8ff3-eae76013cbb2" providerId="ADAL" clId="{E6BF6EEA-8B69-4135-8A45-9469801A9C21}"/>
    <pc:docChg chg="undo custSel addSld delSld modSld sldOrd">
      <pc:chgData name="FABIO SA" userId="94edb27a-f0a8-4624-8ff3-eae76013cbb2" providerId="ADAL" clId="{E6BF6EEA-8B69-4135-8A45-9469801A9C21}" dt="2020-02-02T02:36:05.287" v="551" actId="1076"/>
      <pc:docMkLst>
        <pc:docMk/>
      </pc:docMkLst>
      <pc:sldChg chg="addSp delSp modSp mod">
        <pc:chgData name="FABIO SA" userId="94edb27a-f0a8-4624-8ff3-eae76013cbb2" providerId="ADAL" clId="{E6BF6EEA-8B69-4135-8A45-9469801A9C21}" dt="2020-02-01T20:51:37.909" v="221"/>
        <pc:sldMkLst>
          <pc:docMk/>
          <pc:sldMk cId="707188575" sldId="305"/>
        </pc:sldMkLst>
        <pc:spChg chg="del">
          <ac:chgData name="FABIO SA" userId="94edb27a-f0a8-4624-8ff3-eae76013cbb2" providerId="ADAL" clId="{E6BF6EEA-8B69-4135-8A45-9469801A9C21}" dt="2020-02-01T20:41:51.104" v="114" actId="478"/>
          <ac:spMkLst>
            <pc:docMk/>
            <pc:sldMk cId="707188575" sldId="305"/>
            <ac:spMk id="3" creationId="{00000000-0000-0000-0000-000000000000}"/>
          </ac:spMkLst>
        </pc:spChg>
        <pc:spChg chg="add mod">
          <ac:chgData name="FABIO SA" userId="94edb27a-f0a8-4624-8ff3-eae76013cbb2" providerId="ADAL" clId="{E6BF6EEA-8B69-4135-8A45-9469801A9C21}" dt="2020-02-01T20:41:55.471" v="115" actId="1076"/>
          <ac:spMkLst>
            <pc:docMk/>
            <pc:sldMk cId="707188575" sldId="305"/>
            <ac:spMk id="5" creationId="{776FE49C-C672-4B8E-BB8B-C199322B606A}"/>
          </ac:spMkLst>
        </pc:spChg>
        <pc:spChg chg="add del mod">
          <ac:chgData name="FABIO SA" userId="94edb27a-f0a8-4624-8ff3-eae76013cbb2" providerId="ADAL" clId="{E6BF6EEA-8B69-4135-8A45-9469801A9C21}" dt="2020-02-01T20:41:59.542" v="116" actId="478"/>
          <ac:spMkLst>
            <pc:docMk/>
            <pc:sldMk cId="707188575" sldId="305"/>
            <ac:spMk id="7" creationId="{03B731E2-D1B1-4487-B69A-0E6B600D49A6}"/>
          </ac:spMkLst>
        </pc:spChg>
        <pc:spChg chg="add del">
          <ac:chgData name="FABIO SA" userId="94edb27a-f0a8-4624-8ff3-eae76013cbb2" providerId="ADAL" clId="{E6BF6EEA-8B69-4135-8A45-9469801A9C21}" dt="2020-02-01T20:51:37.909" v="221"/>
          <ac:spMkLst>
            <pc:docMk/>
            <pc:sldMk cId="707188575" sldId="305"/>
            <ac:spMk id="8" creationId="{A60454C1-56C9-4FE8-973E-54B45F2862C9}"/>
          </ac:spMkLst>
        </pc:spChg>
      </pc:sldChg>
      <pc:sldChg chg="addSp modSp mod">
        <pc:chgData name="FABIO SA" userId="94edb27a-f0a8-4624-8ff3-eae76013cbb2" providerId="ADAL" clId="{E6BF6EEA-8B69-4135-8A45-9469801A9C21}" dt="2020-02-01T20:40:04.616" v="79" actId="207"/>
        <pc:sldMkLst>
          <pc:docMk/>
          <pc:sldMk cId="2501064370" sldId="306"/>
        </pc:sldMkLst>
        <pc:spChg chg="add mod">
          <ac:chgData name="FABIO SA" userId="94edb27a-f0a8-4624-8ff3-eae76013cbb2" providerId="ADAL" clId="{E6BF6EEA-8B69-4135-8A45-9469801A9C21}" dt="2020-02-01T20:40:04.616" v="79" actId="207"/>
          <ac:spMkLst>
            <pc:docMk/>
            <pc:sldMk cId="2501064370" sldId="306"/>
            <ac:spMk id="5" creationId="{7AE84B80-79A3-4357-8EDE-E7062650615B}"/>
          </ac:spMkLst>
        </pc:spChg>
        <pc:spChg chg="mod">
          <ac:chgData name="FABIO SA" userId="94edb27a-f0a8-4624-8ff3-eae76013cbb2" providerId="ADAL" clId="{E6BF6EEA-8B69-4135-8A45-9469801A9C21}" dt="2020-02-01T20:39:54.294" v="78" actId="1076"/>
          <ac:spMkLst>
            <pc:docMk/>
            <pc:sldMk cId="2501064370" sldId="306"/>
            <ac:spMk id="15364" creationId="{00000000-0000-0000-0000-000000000000}"/>
          </ac:spMkLst>
        </pc:spChg>
        <pc:spChg chg="mod">
          <ac:chgData name="FABIO SA" userId="94edb27a-f0a8-4624-8ff3-eae76013cbb2" providerId="ADAL" clId="{E6BF6EEA-8B69-4135-8A45-9469801A9C21}" dt="2020-02-01T20:39:47.751" v="77" actId="255"/>
          <ac:spMkLst>
            <pc:docMk/>
            <pc:sldMk cId="2501064370" sldId="306"/>
            <ac:spMk id="15365" creationId="{00000000-0000-0000-0000-000000000000}"/>
          </ac:spMkLst>
        </pc:spChg>
      </pc:sldChg>
      <pc:sldChg chg="del">
        <pc:chgData name="FABIO SA" userId="94edb27a-f0a8-4624-8ff3-eae76013cbb2" providerId="ADAL" clId="{E6BF6EEA-8B69-4135-8A45-9469801A9C21}" dt="2020-02-01T20:37:06.208" v="0" actId="47"/>
        <pc:sldMkLst>
          <pc:docMk/>
          <pc:sldMk cId="1171264407" sldId="307"/>
        </pc:sldMkLst>
      </pc:sldChg>
      <pc:sldChg chg="addSp modSp mod">
        <pc:chgData name="FABIO SA" userId="94edb27a-f0a8-4624-8ff3-eae76013cbb2" providerId="ADAL" clId="{E6BF6EEA-8B69-4135-8A45-9469801A9C21}" dt="2020-02-01T21:08:02.920" v="435" actId="20577"/>
        <pc:sldMkLst>
          <pc:docMk/>
          <pc:sldMk cId="4204314075" sldId="308"/>
        </pc:sldMkLst>
        <pc:spChg chg="add">
          <ac:chgData name="FABIO SA" userId="94edb27a-f0a8-4624-8ff3-eae76013cbb2" providerId="ADAL" clId="{E6BF6EEA-8B69-4135-8A45-9469801A9C21}" dt="2020-02-01T20:40:21.766" v="80"/>
          <ac:spMkLst>
            <pc:docMk/>
            <pc:sldMk cId="4204314075" sldId="308"/>
            <ac:spMk id="5" creationId="{86B487DE-E3BC-428A-9885-C886AB8EBFAA}"/>
          </ac:spMkLst>
        </pc:spChg>
        <pc:spChg chg="mod">
          <ac:chgData name="FABIO SA" userId="94edb27a-f0a8-4624-8ff3-eae76013cbb2" providerId="ADAL" clId="{E6BF6EEA-8B69-4135-8A45-9469801A9C21}" dt="2020-02-01T20:42:18.495" v="119" actId="113"/>
          <ac:spMkLst>
            <pc:docMk/>
            <pc:sldMk cId="4204314075" sldId="308"/>
            <ac:spMk id="19460" creationId="{00000000-0000-0000-0000-000000000000}"/>
          </ac:spMkLst>
        </pc:spChg>
        <pc:spChg chg="mod">
          <ac:chgData name="FABIO SA" userId="94edb27a-f0a8-4624-8ff3-eae76013cbb2" providerId="ADAL" clId="{E6BF6EEA-8B69-4135-8A45-9469801A9C21}" dt="2020-02-01T21:08:02.920" v="435" actId="20577"/>
          <ac:spMkLst>
            <pc:docMk/>
            <pc:sldMk cId="4204314075" sldId="308"/>
            <ac:spMk id="19461" creationId="{00000000-0000-0000-0000-000000000000}"/>
          </ac:spMkLst>
        </pc:spChg>
      </pc:sldChg>
      <pc:sldChg chg="addSp modSp mod">
        <pc:chgData name="FABIO SA" userId="94edb27a-f0a8-4624-8ff3-eae76013cbb2" providerId="ADAL" clId="{E6BF6EEA-8B69-4135-8A45-9469801A9C21}" dt="2020-02-01T21:07:38.937" v="432" actId="20577"/>
        <pc:sldMkLst>
          <pc:docMk/>
          <pc:sldMk cId="4115640963" sldId="309"/>
        </pc:sldMkLst>
        <pc:spChg chg="add">
          <ac:chgData name="FABIO SA" userId="94edb27a-f0a8-4624-8ff3-eae76013cbb2" providerId="ADAL" clId="{E6BF6EEA-8B69-4135-8A45-9469801A9C21}" dt="2020-02-01T20:40:24.308" v="81"/>
          <ac:spMkLst>
            <pc:docMk/>
            <pc:sldMk cId="4115640963" sldId="309"/>
            <ac:spMk id="5" creationId="{DF6FEB92-54D3-4F81-9E68-817E0359B1AE}"/>
          </ac:spMkLst>
        </pc:spChg>
        <pc:spChg chg="mod">
          <ac:chgData name="FABIO SA" userId="94edb27a-f0a8-4624-8ff3-eae76013cbb2" providerId="ADAL" clId="{E6BF6EEA-8B69-4135-8A45-9469801A9C21}" dt="2020-02-01T21:07:38.937" v="432" actId="20577"/>
          <ac:spMkLst>
            <pc:docMk/>
            <pc:sldMk cId="4115640963" sldId="309"/>
            <ac:spMk id="21508" creationId="{00000000-0000-0000-0000-000000000000}"/>
          </ac:spMkLst>
        </pc:spChg>
        <pc:spChg chg="mod">
          <ac:chgData name="FABIO SA" userId="94edb27a-f0a8-4624-8ff3-eae76013cbb2" providerId="ADAL" clId="{E6BF6EEA-8B69-4135-8A45-9469801A9C21}" dt="2020-02-01T20:43:26.512" v="126" actId="1076"/>
          <ac:spMkLst>
            <pc:docMk/>
            <pc:sldMk cId="4115640963" sldId="309"/>
            <ac:spMk id="21509" creationId="{00000000-0000-0000-0000-000000000000}"/>
          </ac:spMkLst>
        </pc:spChg>
      </pc:sldChg>
      <pc:sldChg chg="addSp modSp mod">
        <pc:chgData name="FABIO SA" userId="94edb27a-f0a8-4624-8ff3-eae76013cbb2" providerId="ADAL" clId="{E6BF6EEA-8B69-4135-8A45-9469801A9C21}" dt="2020-02-01T20:46:16.927" v="158" actId="14100"/>
        <pc:sldMkLst>
          <pc:docMk/>
          <pc:sldMk cId="1536834983" sldId="310"/>
        </pc:sldMkLst>
        <pc:spChg chg="add">
          <ac:chgData name="FABIO SA" userId="94edb27a-f0a8-4624-8ff3-eae76013cbb2" providerId="ADAL" clId="{E6BF6EEA-8B69-4135-8A45-9469801A9C21}" dt="2020-02-01T20:40:31.718" v="83"/>
          <ac:spMkLst>
            <pc:docMk/>
            <pc:sldMk cId="1536834983" sldId="310"/>
            <ac:spMk id="5" creationId="{C0FF3A5F-391B-471C-BBA5-9C3F25CE7157}"/>
          </ac:spMkLst>
        </pc:spChg>
        <pc:spChg chg="mod">
          <ac:chgData name="FABIO SA" userId="94edb27a-f0a8-4624-8ff3-eae76013cbb2" providerId="ADAL" clId="{E6BF6EEA-8B69-4135-8A45-9469801A9C21}" dt="2020-02-01T20:46:16.927" v="158" actId="14100"/>
          <ac:spMkLst>
            <pc:docMk/>
            <pc:sldMk cId="1536834983" sldId="310"/>
            <ac:spMk id="23557" creationId="{00000000-0000-0000-0000-000000000000}"/>
          </ac:spMkLst>
        </pc:spChg>
        <pc:picChg chg="mod">
          <ac:chgData name="FABIO SA" userId="94edb27a-f0a8-4624-8ff3-eae76013cbb2" providerId="ADAL" clId="{E6BF6EEA-8B69-4135-8A45-9469801A9C21}" dt="2020-02-01T20:44:53.933" v="143" actId="14100"/>
          <ac:picMkLst>
            <pc:docMk/>
            <pc:sldMk cId="1536834983" sldId="310"/>
            <ac:picMk id="47122" creationId="{00000000-0000-0000-0000-000000000000}"/>
          </ac:picMkLst>
        </pc:picChg>
      </pc:sldChg>
      <pc:sldChg chg="addSp modSp mod">
        <pc:chgData name="FABIO SA" userId="94edb27a-f0a8-4624-8ff3-eae76013cbb2" providerId="ADAL" clId="{E6BF6EEA-8B69-4135-8A45-9469801A9C21}" dt="2020-02-01T20:46:10.462" v="157" actId="14100"/>
        <pc:sldMkLst>
          <pc:docMk/>
          <pc:sldMk cId="1555553359" sldId="311"/>
        </pc:sldMkLst>
        <pc:spChg chg="add">
          <ac:chgData name="FABIO SA" userId="94edb27a-f0a8-4624-8ff3-eae76013cbb2" providerId="ADAL" clId="{E6BF6EEA-8B69-4135-8A45-9469801A9C21}" dt="2020-02-01T20:40:27.016" v="82"/>
          <ac:spMkLst>
            <pc:docMk/>
            <pc:sldMk cId="1555553359" sldId="311"/>
            <ac:spMk id="4" creationId="{B300A6E5-BD8F-42F3-BB63-1C54DE4FD90B}"/>
          </ac:spMkLst>
        </pc:spChg>
        <pc:spChg chg="mod">
          <ac:chgData name="FABIO SA" userId="94edb27a-f0a8-4624-8ff3-eae76013cbb2" providerId="ADAL" clId="{E6BF6EEA-8B69-4135-8A45-9469801A9C21}" dt="2020-02-01T20:46:10.462" v="157" actId="14100"/>
          <ac:spMkLst>
            <pc:docMk/>
            <pc:sldMk cId="1555553359" sldId="311"/>
            <ac:spMk id="25605" creationId="{00000000-0000-0000-0000-000000000000}"/>
          </ac:spMkLst>
        </pc:spChg>
        <pc:picChg chg="mod">
          <ac:chgData name="FABIO SA" userId="94edb27a-f0a8-4624-8ff3-eae76013cbb2" providerId="ADAL" clId="{E6BF6EEA-8B69-4135-8A45-9469801A9C21}" dt="2020-02-01T20:43:57.571" v="131" actId="14100"/>
          <ac:picMkLst>
            <pc:docMk/>
            <pc:sldMk cId="1555553359" sldId="311"/>
            <ac:picMk id="49169" creationId="{00000000-0000-0000-0000-000000000000}"/>
          </ac:picMkLst>
        </pc:picChg>
      </pc:sldChg>
      <pc:sldChg chg="addSp delSp modSp mod">
        <pc:chgData name="FABIO SA" userId="94edb27a-f0a8-4624-8ff3-eae76013cbb2" providerId="ADAL" clId="{E6BF6EEA-8B69-4135-8A45-9469801A9C21}" dt="2020-02-01T21:07:28.233" v="429" actId="20577"/>
        <pc:sldMkLst>
          <pc:docMk/>
          <pc:sldMk cId="3964906476" sldId="312"/>
        </pc:sldMkLst>
        <pc:spChg chg="add mod">
          <ac:chgData name="FABIO SA" userId="94edb27a-f0a8-4624-8ff3-eae76013cbb2" providerId="ADAL" clId="{E6BF6EEA-8B69-4135-8A45-9469801A9C21}" dt="2020-02-01T21:07:28.233" v="429" actId="20577"/>
          <ac:spMkLst>
            <pc:docMk/>
            <pc:sldMk cId="3964906476" sldId="312"/>
            <ac:spMk id="2" creationId="{F801AA83-F26D-471D-A689-A51EC62F3023}"/>
          </ac:spMkLst>
        </pc:spChg>
        <pc:spChg chg="add">
          <ac:chgData name="FABIO SA" userId="94edb27a-f0a8-4624-8ff3-eae76013cbb2" providerId="ADAL" clId="{E6BF6EEA-8B69-4135-8A45-9469801A9C21}" dt="2020-02-01T20:40:33.634" v="84"/>
          <ac:spMkLst>
            <pc:docMk/>
            <pc:sldMk cId="3964906476" sldId="312"/>
            <ac:spMk id="5" creationId="{3D88237E-6175-4652-9F11-0884494C6A0E}"/>
          </ac:spMkLst>
        </pc:spChg>
        <pc:spChg chg="add mod">
          <ac:chgData name="FABIO SA" userId="94edb27a-f0a8-4624-8ff3-eae76013cbb2" providerId="ADAL" clId="{E6BF6EEA-8B69-4135-8A45-9469801A9C21}" dt="2020-02-01T20:47:09.924" v="171"/>
          <ac:spMkLst>
            <pc:docMk/>
            <pc:sldMk cId="3964906476" sldId="312"/>
            <ac:spMk id="7" creationId="{21E01D9A-6BF4-496A-89AD-BA1182AEE398}"/>
          </ac:spMkLst>
        </pc:spChg>
        <pc:spChg chg="del mod">
          <ac:chgData name="FABIO SA" userId="94edb27a-f0a8-4624-8ff3-eae76013cbb2" providerId="ADAL" clId="{E6BF6EEA-8B69-4135-8A45-9469801A9C21}" dt="2020-02-01T20:38:27.025" v="53" actId="478"/>
          <ac:spMkLst>
            <pc:docMk/>
            <pc:sldMk cId="3964906476" sldId="312"/>
            <ac:spMk id="27652" creationId="{00000000-0000-0000-0000-000000000000}"/>
          </ac:spMkLst>
        </pc:spChg>
        <pc:spChg chg="mod">
          <ac:chgData name="FABIO SA" userId="94edb27a-f0a8-4624-8ff3-eae76013cbb2" providerId="ADAL" clId="{E6BF6EEA-8B69-4135-8A45-9469801A9C21}" dt="2020-02-01T20:48:09.377" v="178" actId="1076"/>
          <ac:spMkLst>
            <pc:docMk/>
            <pc:sldMk cId="3964906476" sldId="312"/>
            <ac:spMk id="27653" creationId="{00000000-0000-0000-0000-000000000000}"/>
          </ac:spMkLst>
        </pc:spChg>
      </pc:sldChg>
      <pc:sldChg chg="addSp delSp modSp mod">
        <pc:chgData name="FABIO SA" userId="94edb27a-f0a8-4624-8ff3-eae76013cbb2" providerId="ADAL" clId="{E6BF6EEA-8B69-4135-8A45-9469801A9C21}" dt="2020-02-01T21:07:05.926" v="423" actId="113"/>
        <pc:sldMkLst>
          <pc:docMk/>
          <pc:sldMk cId="3180654462" sldId="314"/>
        </pc:sldMkLst>
        <pc:spChg chg="add mod">
          <ac:chgData name="FABIO SA" userId="94edb27a-f0a8-4624-8ff3-eae76013cbb2" providerId="ADAL" clId="{E6BF6EEA-8B69-4135-8A45-9469801A9C21}" dt="2020-02-01T21:07:05.926" v="423" actId="113"/>
          <ac:spMkLst>
            <pc:docMk/>
            <pc:sldMk cId="3180654462" sldId="314"/>
            <ac:spMk id="2" creationId="{39022495-DCD4-4438-8EB9-43DFBF8E0AA3}"/>
          </ac:spMkLst>
        </pc:spChg>
        <pc:spChg chg="add">
          <ac:chgData name="FABIO SA" userId="94edb27a-f0a8-4624-8ff3-eae76013cbb2" providerId="ADAL" clId="{E6BF6EEA-8B69-4135-8A45-9469801A9C21}" dt="2020-02-01T20:40:35.359" v="85"/>
          <ac:spMkLst>
            <pc:docMk/>
            <pc:sldMk cId="3180654462" sldId="314"/>
            <ac:spMk id="5" creationId="{22E71EEF-4DC8-4F80-8E89-B09FB42EE553}"/>
          </ac:spMkLst>
        </pc:spChg>
        <pc:spChg chg="del mod">
          <ac:chgData name="FABIO SA" userId="94edb27a-f0a8-4624-8ff3-eae76013cbb2" providerId="ADAL" clId="{E6BF6EEA-8B69-4135-8A45-9469801A9C21}" dt="2020-02-01T20:48:57.690" v="186" actId="478"/>
          <ac:spMkLst>
            <pc:docMk/>
            <pc:sldMk cId="3180654462" sldId="314"/>
            <ac:spMk id="31748" creationId="{00000000-0000-0000-0000-000000000000}"/>
          </ac:spMkLst>
        </pc:spChg>
        <pc:spChg chg="mod">
          <ac:chgData name="FABIO SA" userId="94edb27a-f0a8-4624-8ff3-eae76013cbb2" providerId="ADAL" clId="{E6BF6EEA-8B69-4135-8A45-9469801A9C21}" dt="2020-02-01T20:49:26.996" v="193" actId="1076"/>
          <ac:spMkLst>
            <pc:docMk/>
            <pc:sldMk cId="3180654462" sldId="314"/>
            <ac:spMk id="31749" creationId="{00000000-0000-0000-0000-000000000000}"/>
          </ac:spMkLst>
        </pc:spChg>
      </pc:sldChg>
      <pc:sldChg chg="addSp delSp modSp mod">
        <pc:chgData name="FABIO SA" userId="94edb27a-f0a8-4624-8ff3-eae76013cbb2" providerId="ADAL" clId="{E6BF6EEA-8B69-4135-8A45-9469801A9C21}" dt="2020-02-01T21:06:43.770" v="421" actId="113"/>
        <pc:sldMkLst>
          <pc:docMk/>
          <pc:sldMk cId="346104583" sldId="315"/>
        </pc:sldMkLst>
        <pc:spChg chg="add mod">
          <ac:chgData name="FABIO SA" userId="94edb27a-f0a8-4624-8ff3-eae76013cbb2" providerId="ADAL" clId="{E6BF6EEA-8B69-4135-8A45-9469801A9C21}" dt="2020-02-01T21:06:43.770" v="421" actId="113"/>
          <ac:spMkLst>
            <pc:docMk/>
            <pc:sldMk cId="346104583" sldId="315"/>
            <ac:spMk id="2" creationId="{41766CFF-5DA5-437A-A1A3-90F93E957F51}"/>
          </ac:spMkLst>
        </pc:spChg>
        <pc:spChg chg="add">
          <ac:chgData name="FABIO SA" userId="94edb27a-f0a8-4624-8ff3-eae76013cbb2" providerId="ADAL" clId="{E6BF6EEA-8B69-4135-8A45-9469801A9C21}" dt="2020-02-01T20:40:38.214" v="86"/>
          <ac:spMkLst>
            <pc:docMk/>
            <pc:sldMk cId="346104583" sldId="315"/>
            <ac:spMk id="5" creationId="{9EA272E8-0BA6-4087-BA16-D40F6EEA62D8}"/>
          </ac:spMkLst>
        </pc:spChg>
        <pc:spChg chg="del mod">
          <ac:chgData name="FABIO SA" userId="94edb27a-f0a8-4624-8ff3-eae76013cbb2" providerId="ADAL" clId="{E6BF6EEA-8B69-4135-8A45-9469801A9C21}" dt="2020-02-01T20:50:08.043" v="210" actId="478"/>
          <ac:spMkLst>
            <pc:docMk/>
            <pc:sldMk cId="346104583" sldId="315"/>
            <ac:spMk id="35844" creationId="{00000000-0000-0000-0000-000000000000}"/>
          </ac:spMkLst>
        </pc:spChg>
        <pc:spChg chg="mod">
          <ac:chgData name="FABIO SA" userId="94edb27a-f0a8-4624-8ff3-eae76013cbb2" providerId="ADAL" clId="{E6BF6EEA-8B69-4135-8A45-9469801A9C21}" dt="2020-02-01T20:50:30.727" v="215" actId="207"/>
          <ac:spMkLst>
            <pc:docMk/>
            <pc:sldMk cId="346104583" sldId="315"/>
            <ac:spMk id="35845" creationId="{00000000-0000-0000-0000-000000000000}"/>
          </ac:spMkLst>
        </pc:spChg>
      </pc:sldChg>
      <pc:sldChg chg="addSp modSp mod">
        <pc:chgData name="FABIO SA" userId="94edb27a-f0a8-4624-8ff3-eae76013cbb2" providerId="ADAL" clId="{E6BF6EEA-8B69-4135-8A45-9469801A9C21}" dt="2020-02-01T21:08:41.687" v="439" actId="122"/>
        <pc:sldMkLst>
          <pc:docMk/>
          <pc:sldMk cId="3072328176" sldId="316"/>
        </pc:sldMkLst>
        <pc:spChg chg="add">
          <ac:chgData name="FABIO SA" userId="94edb27a-f0a8-4624-8ff3-eae76013cbb2" providerId="ADAL" clId="{E6BF6EEA-8B69-4135-8A45-9469801A9C21}" dt="2020-02-01T20:40:40.252" v="87"/>
          <ac:spMkLst>
            <pc:docMk/>
            <pc:sldMk cId="3072328176" sldId="316"/>
            <ac:spMk id="5" creationId="{A8BB50D9-4881-42C2-BDF2-4095C91D7782}"/>
          </ac:spMkLst>
        </pc:spChg>
        <pc:spChg chg="add mod">
          <ac:chgData name="FABIO SA" userId="94edb27a-f0a8-4624-8ff3-eae76013cbb2" providerId="ADAL" clId="{E6BF6EEA-8B69-4135-8A45-9469801A9C21}" dt="2020-02-01T21:08:14.446" v="436" actId="113"/>
          <ac:spMkLst>
            <pc:docMk/>
            <pc:sldMk cId="3072328176" sldId="316"/>
            <ac:spMk id="6" creationId="{AB31F392-9E6E-49BF-8C8F-963041978FDE}"/>
          </ac:spMkLst>
        </pc:spChg>
        <pc:spChg chg="mod">
          <ac:chgData name="FABIO SA" userId="94edb27a-f0a8-4624-8ff3-eae76013cbb2" providerId="ADAL" clId="{E6BF6EEA-8B69-4135-8A45-9469801A9C21}" dt="2020-02-01T21:08:41.687" v="439" actId="122"/>
          <ac:spMkLst>
            <pc:docMk/>
            <pc:sldMk cId="3072328176" sldId="316"/>
            <ac:spMk id="37893" creationId="{00000000-0000-0000-0000-000000000000}"/>
          </ac:spMkLst>
        </pc:spChg>
        <pc:graphicFrameChg chg="mod">
          <ac:chgData name="FABIO SA" userId="94edb27a-f0a8-4624-8ff3-eae76013cbb2" providerId="ADAL" clId="{E6BF6EEA-8B69-4135-8A45-9469801A9C21}" dt="2020-02-01T20:52:09.974" v="227" actId="1076"/>
          <ac:graphicFrameMkLst>
            <pc:docMk/>
            <pc:sldMk cId="3072328176" sldId="316"/>
            <ac:graphicFrameMk id="37890" creationId="{00000000-0000-0000-0000-000000000000}"/>
          </ac:graphicFrameMkLst>
        </pc:graphicFrameChg>
      </pc:sldChg>
      <pc:sldChg chg="addSp delSp modSp mod">
        <pc:chgData name="FABIO SA" userId="94edb27a-f0a8-4624-8ff3-eae76013cbb2" providerId="ADAL" clId="{E6BF6EEA-8B69-4135-8A45-9469801A9C21}" dt="2020-02-01T21:08:30.600" v="437" actId="255"/>
        <pc:sldMkLst>
          <pc:docMk/>
          <pc:sldMk cId="2534535902" sldId="317"/>
        </pc:sldMkLst>
        <pc:spChg chg="add mod">
          <ac:chgData name="FABIO SA" userId="94edb27a-f0a8-4624-8ff3-eae76013cbb2" providerId="ADAL" clId="{E6BF6EEA-8B69-4135-8A45-9469801A9C21}" dt="2020-02-01T20:53:10.275" v="245" actId="1076"/>
          <ac:spMkLst>
            <pc:docMk/>
            <pc:sldMk cId="2534535902" sldId="317"/>
            <ac:spMk id="5" creationId="{7E46E0AD-656B-413B-8A01-8C937D2FFCAE}"/>
          </ac:spMkLst>
        </pc:spChg>
        <pc:spChg chg="add mod">
          <ac:chgData name="FABIO SA" userId="94edb27a-f0a8-4624-8ff3-eae76013cbb2" providerId="ADAL" clId="{E6BF6EEA-8B69-4135-8A45-9469801A9C21}" dt="2020-02-01T21:08:30.600" v="437" actId="255"/>
          <ac:spMkLst>
            <pc:docMk/>
            <pc:sldMk cId="2534535902" sldId="317"/>
            <ac:spMk id="7" creationId="{2ED32B12-9741-49B7-952A-4CAF7F4EFB5A}"/>
          </ac:spMkLst>
        </pc:spChg>
        <pc:spChg chg="add mod">
          <ac:chgData name="FABIO SA" userId="94edb27a-f0a8-4624-8ff3-eae76013cbb2" providerId="ADAL" clId="{E6BF6EEA-8B69-4135-8A45-9469801A9C21}" dt="2020-02-01T21:06:34.961" v="420" actId="113"/>
          <ac:spMkLst>
            <pc:docMk/>
            <pc:sldMk cId="2534535902" sldId="317"/>
            <ac:spMk id="8" creationId="{7182B58B-4E00-4FA7-89E6-D19815AE27D3}"/>
          </ac:spMkLst>
        </pc:spChg>
        <pc:spChg chg="del mod">
          <ac:chgData name="FABIO SA" userId="94edb27a-f0a8-4624-8ff3-eae76013cbb2" providerId="ADAL" clId="{E6BF6EEA-8B69-4135-8A45-9469801A9C21}" dt="2020-02-01T20:52:38.222" v="232" actId="478"/>
          <ac:spMkLst>
            <pc:docMk/>
            <pc:sldMk cId="2534535902" sldId="317"/>
            <ac:spMk id="39941" creationId="{00000000-0000-0000-0000-000000000000}"/>
          </ac:spMkLst>
        </pc:spChg>
        <pc:graphicFrameChg chg="mod">
          <ac:chgData name="FABIO SA" userId="94edb27a-f0a8-4624-8ff3-eae76013cbb2" providerId="ADAL" clId="{E6BF6EEA-8B69-4135-8A45-9469801A9C21}" dt="2020-02-01T20:50:56.855" v="218" actId="1076"/>
          <ac:graphicFrameMkLst>
            <pc:docMk/>
            <pc:sldMk cId="2534535902" sldId="317"/>
            <ac:graphicFrameMk id="39938" creationId="{00000000-0000-0000-0000-000000000000}"/>
          </ac:graphicFrameMkLst>
        </pc:graphicFrameChg>
      </pc:sldChg>
      <pc:sldChg chg="addSp delSp modSp mod">
        <pc:chgData name="FABIO SA" userId="94edb27a-f0a8-4624-8ff3-eae76013cbb2" providerId="ADAL" clId="{E6BF6EEA-8B69-4135-8A45-9469801A9C21}" dt="2020-02-01T21:06:31.822" v="419" actId="113"/>
        <pc:sldMkLst>
          <pc:docMk/>
          <pc:sldMk cId="4226602676" sldId="318"/>
        </pc:sldMkLst>
        <pc:spChg chg="add">
          <ac:chgData name="FABIO SA" userId="94edb27a-f0a8-4624-8ff3-eae76013cbb2" providerId="ADAL" clId="{E6BF6EEA-8B69-4135-8A45-9469801A9C21}" dt="2020-02-01T20:40:45.337" v="89"/>
          <ac:spMkLst>
            <pc:docMk/>
            <pc:sldMk cId="4226602676" sldId="318"/>
            <ac:spMk id="6" creationId="{7A452161-52BC-4C62-87DB-1D4ACBB44F9F}"/>
          </ac:spMkLst>
        </pc:spChg>
        <pc:spChg chg="add del mod">
          <ac:chgData name="FABIO SA" userId="94edb27a-f0a8-4624-8ff3-eae76013cbb2" providerId="ADAL" clId="{E6BF6EEA-8B69-4135-8A45-9469801A9C21}" dt="2020-02-01T20:53:35.342" v="251" actId="478"/>
          <ac:spMkLst>
            <pc:docMk/>
            <pc:sldMk cId="4226602676" sldId="318"/>
            <ac:spMk id="7" creationId="{BBC65518-4F8B-4E7C-BA56-52FA53CD88BF}"/>
          </ac:spMkLst>
        </pc:spChg>
        <pc:spChg chg="add mod">
          <ac:chgData name="FABIO SA" userId="94edb27a-f0a8-4624-8ff3-eae76013cbb2" providerId="ADAL" clId="{E6BF6EEA-8B69-4135-8A45-9469801A9C21}" dt="2020-02-01T21:06:31.822" v="419" actId="113"/>
          <ac:spMkLst>
            <pc:docMk/>
            <pc:sldMk cId="4226602676" sldId="318"/>
            <ac:spMk id="8" creationId="{0FEACD63-4DED-4DA9-866D-2BFC066BB83C}"/>
          </ac:spMkLst>
        </pc:spChg>
        <pc:spChg chg="del">
          <ac:chgData name="FABIO SA" userId="94edb27a-f0a8-4624-8ff3-eae76013cbb2" providerId="ADAL" clId="{E6BF6EEA-8B69-4135-8A45-9469801A9C21}" dt="2020-02-01T20:53:19.854" v="246" actId="478"/>
          <ac:spMkLst>
            <pc:docMk/>
            <pc:sldMk cId="4226602676" sldId="318"/>
            <ac:spMk id="41988" creationId="{00000000-0000-0000-0000-000000000000}"/>
          </ac:spMkLst>
        </pc:spChg>
        <pc:spChg chg="mod">
          <ac:chgData name="FABIO SA" userId="94edb27a-f0a8-4624-8ff3-eae76013cbb2" providerId="ADAL" clId="{E6BF6EEA-8B69-4135-8A45-9469801A9C21}" dt="2020-02-01T20:55:26.578" v="257" actId="14100"/>
          <ac:spMkLst>
            <pc:docMk/>
            <pc:sldMk cId="4226602676" sldId="318"/>
            <ac:spMk id="41989" creationId="{00000000-0000-0000-0000-000000000000}"/>
          </ac:spMkLst>
        </pc:spChg>
      </pc:sldChg>
      <pc:sldChg chg="addSp modSp mod">
        <pc:chgData name="FABIO SA" userId="94edb27a-f0a8-4624-8ff3-eae76013cbb2" providerId="ADAL" clId="{E6BF6EEA-8B69-4135-8A45-9469801A9C21}" dt="2020-02-01T21:06:25.244" v="418" actId="113"/>
        <pc:sldMkLst>
          <pc:docMk/>
          <pc:sldMk cId="3291175022" sldId="319"/>
        </pc:sldMkLst>
        <pc:spChg chg="add mod">
          <ac:chgData name="FABIO SA" userId="94edb27a-f0a8-4624-8ff3-eae76013cbb2" providerId="ADAL" clId="{E6BF6EEA-8B69-4135-8A45-9469801A9C21}" dt="2020-02-01T20:56:15.598" v="262" actId="1076"/>
          <ac:spMkLst>
            <pc:docMk/>
            <pc:sldMk cId="3291175022" sldId="319"/>
            <ac:spMk id="9" creationId="{5FEB990D-01BD-4E8F-A69B-FC369F4FBC95}"/>
          </ac:spMkLst>
        </pc:spChg>
        <pc:spChg chg="add mod">
          <ac:chgData name="FABIO SA" userId="94edb27a-f0a8-4624-8ff3-eae76013cbb2" providerId="ADAL" clId="{E6BF6EEA-8B69-4135-8A45-9469801A9C21}" dt="2020-02-01T21:06:25.244" v="418" actId="113"/>
          <ac:spMkLst>
            <pc:docMk/>
            <pc:sldMk cId="3291175022" sldId="319"/>
            <ac:spMk id="11" creationId="{2A583A9E-FAA7-4459-9E23-97FB77A235DF}"/>
          </ac:spMkLst>
        </pc:spChg>
        <pc:spChg chg="mod">
          <ac:chgData name="FABIO SA" userId="94edb27a-f0a8-4624-8ff3-eae76013cbb2" providerId="ADAL" clId="{E6BF6EEA-8B69-4135-8A45-9469801A9C21}" dt="2020-02-01T20:56:24.891" v="264"/>
          <ac:spMkLst>
            <pc:docMk/>
            <pc:sldMk cId="3291175022" sldId="319"/>
            <ac:spMk id="44036" creationId="{00000000-0000-0000-0000-000000000000}"/>
          </ac:spMkLst>
        </pc:spChg>
      </pc:sldChg>
      <pc:sldChg chg="addSp delSp modSp mod">
        <pc:chgData name="FABIO SA" userId="94edb27a-f0a8-4624-8ff3-eae76013cbb2" providerId="ADAL" clId="{E6BF6EEA-8B69-4135-8A45-9469801A9C21}" dt="2020-02-01T21:06:15.438" v="417" actId="113"/>
        <pc:sldMkLst>
          <pc:docMk/>
          <pc:sldMk cId="2018582804" sldId="320"/>
        </pc:sldMkLst>
        <pc:spChg chg="add">
          <ac:chgData name="FABIO SA" userId="94edb27a-f0a8-4624-8ff3-eae76013cbb2" providerId="ADAL" clId="{E6BF6EEA-8B69-4135-8A45-9469801A9C21}" dt="2020-02-01T20:40:50.321" v="91"/>
          <ac:spMkLst>
            <pc:docMk/>
            <pc:sldMk cId="2018582804" sldId="320"/>
            <ac:spMk id="5" creationId="{1052ACC8-A701-4930-8F59-063D112BC638}"/>
          </ac:spMkLst>
        </pc:spChg>
        <pc:spChg chg="add mod">
          <ac:chgData name="FABIO SA" userId="94edb27a-f0a8-4624-8ff3-eae76013cbb2" providerId="ADAL" clId="{E6BF6EEA-8B69-4135-8A45-9469801A9C21}" dt="2020-02-01T21:06:15.438" v="417" actId="113"/>
          <ac:spMkLst>
            <pc:docMk/>
            <pc:sldMk cId="2018582804" sldId="320"/>
            <ac:spMk id="7" creationId="{D7DABBCB-5501-413F-B3F1-4D6B90A3EA14}"/>
          </ac:spMkLst>
        </pc:spChg>
        <pc:spChg chg="del">
          <ac:chgData name="FABIO SA" userId="94edb27a-f0a8-4624-8ff3-eae76013cbb2" providerId="ADAL" clId="{E6BF6EEA-8B69-4135-8A45-9469801A9C21}" dt="2020-02-01T20:56:46.652" v="267" actId="478"/>
          <ac:spMkLst>
            <pc:docMk/>
            <pc:sldMk cId="2018582804" sldId="320"/>
            <ac:spMk id="46084" creationId="{00000000-0000-0000-0000-000000000000}"/>
          </ac:spMkLst>
        </pc:spChg>
        <pc:spChg chg="mod">
          <ac:chgData name="FABIO SA" userId="94edb27a-f0a8-4624-8ff3-eae76013cbb2" providerId="ADAL" clId="{E6BF6EEA-8B69-4135-8A45-9469801A9C21}" dt="2020-02-01T20:57:04.826" v="275" actId="14100"/>
          <ac:spMkLst>
            <pc:docMk/>
            <pc:sldMk cId="2018582804" sldId="320"/>
            <ac:spMk id="46085" creationId="{00000000-0000-0000-0000-000000000000}"/>
          </ac:spMkLst>
        </pc:spChg>
      </pc:sldChg>
      <pc:sldChg chg="addSp modSp del mod">
        <pc:chgData name="FABIO SA" userId="94edb27a-f0a8-4624-8ff3-eae76013cbb2" providerId="ADAL" clId="{E6BF6EEA-8B69-4135-8A45-9469801A9C21}" dt="2020-02-01T21:01:19.523" v="339" actId="47"/>
        <pc:sldMkLst>
          <pc:docMk/>
          <pc:sldMk cId="3792346197" sldId="321"/>
        </pc:sldMkLst>
        <pc:spChg chg="add">
          <ac:chgData name="FABIO SA" userId="94edb27a-f0a8-4624-8ff3-eae76013cbb2" providerId="ADAL" clId="{E6BF6EEA-8B69-4135-8A45-9469801A9C21}" dt="2020-02-01T20:40:52.413" v="92"/>
          <ac:spMkLst>
            <pc:docMk/>
            <pc:sldMk cId="3792346197" sldId="321"/>
            <ac:spMk id="5" creationId="{4D30D228-BB60-4792-A9DA-EDDCD75FCB15}"/>
          </ac:spMkLst>
        </pc:spChg>
        <pc:spChg chg="mod">
          <ac:chgData name="FABIO SA" userId="94edb27a-f0a8-4624-8ff3-eae76013cbb2" providerId="ADAL" clId="{E6BF6EEA-8B69-4135-8A45-9469801A9C21}" dt="2020-02-01T20:58:46.890" v="334" actId="1076"/>
          <ac:spMkLst>
            <pc:docMk/>
            <pc:sldMk cId="3792346197" sldId="321"/>
            <ac:spMk id="48132" creationId="{00000000-0000-0000-0000-000000000000}"/>
          </ac:spMkLst>
        </pc:spChg>
        <pc:spChg chg="mod">
          <ac:chgData name="FABIO SA" userId="94edb27a-f0a8-4624-8ff3-eae76013cbb2" providerId="ADAL" clId="{E6BF6EEA-8B69-4135-8A45-9469801A9C21}" dt="2020-02-01T20:59:12.627" v="336" actId="27636"/>
          <ac:spMkLst>
            <pc:docMk/>
            <pc:sldMk cId="3792346197" sldId="321"/>
            <ac:spMk id="48133" creationId="{00000000-0000-0000-0000-000000000000}"/>
          </ac:spMkLst>
        </pc:spChg>
      </pc:sldChg>
      <pc:sldChg chg="addSp delSp modSp mod">
        <pc:chgData name="FABIO SA" userId="94edb27a-f0a8-4624-8ff3-eae76013cbb2" providerId="ADAL" clId="{E6BF6EEA-8B69-4135-8A45-9469801A9C21}" dt="2020-02-01T21:08:56.588" v="441" actId="14100"/>
        <pc:sldMkLst>
          <pc:docMk/>
          <pc:sldMk cId="1150143572" sldId="322"/>
        </pc:sldMkLst>
        <pc:spChg chg="add mod">
          <ac:chgData name="FABIO SA" userId="94edb27a-f0a8-4624-8ff3-eae76013cbb2" providerId="ADAL" clId="{E6BF6EEA-8B69-4135-8A45-9469801A9C21}" dt="2020-02-01T21:06:10.146" v="416" actId="113"/>
          <ac:spMkLst>
            <pc:docMk/>
            <pc:sldMk cId="1150143572" sldId="322"/>
            <ac:spMk id="2" creationId="{AEF47E50-AFAA-49AF-8BCC-CE5AB11F21A1}"/>
          </ac:spMkLst>
        </pc:spChg>
        <pc:spChg chg="add">
          <ac:chgData name="FABIO SA" userId="94edb27a-f0a8-4624-8ff3-eae76013cbb2" providerId="ADAL" clId="{E6BF6EEA-8B69-4135-8A45-9469801A9C21}" dt="2020-02-01T20:40:55.070" v="93"/>
          <ac:spMkLst>
            <pc:docMk/>
            <pc:sldMk cId="1150143572" sldId="322"/>
            <ac:spMk id="7" creationId="{DEF09755-9366-472A-B582-A2EE9E6B60CC}"/>
          </ac:spMkLst>
        </pc:spChg>
        <pc:spChg chg="del">
          <ac:chgData name="FABIO SA" userId="94edb27a-f0a8-4624-8ff3-eae76013cbb2" providerId="ADAL" clId="{E6BF6EEA-8B69-4135-8A45-9469801A9C21}" dt="2020-02-01T21:01:45.365" v="342" actId="478"/>
          <ac:spMkLst>
            <pc:docMk/>
            <pc:sldMk cId="1150143572" sldId="322"/>
            <ac:spMk id="50180" creationId="{00000000-0000-0000-0000-000000000000}"/>
          </ac:spMkLst>
        </pc:spChg>
        <pc:spChg chg="mod">
          <ac:chgData name="FABIO SA" userId="94edb27a-f0a8-4624-8ff3-eae76013cbb2" providerId="ADAL" clId="{E6BF6EEA-8B69-4135-8A45-9469801A9C21}" dt="2020-02-01T21:08:56.588" v="441" actId="14100"/>
          <ac:spMkLst>
            <pc:docMk/>
            <pc:sldMk cId="1150143572" sldId="322"/>
            <ac:spMk id="50181" creationId="{00000000-0000-0000-0000-000000000000}"/>
          </ac:spMkLst>
        </pc:spChg>
      </pc:sldChg>
      <pc:sldChg chg="addSp del">
        <pc:chgData name="FABIO SA" userId="94edb27a-f0a8-4624-8ff3-eae76013cbb2" providerId="ADAL" clId="{E6BF6EEA-8B69-4135-8A45-9469801A9C21}" dt="2020-02-01T21:01:13.711" v="338" actId="47"/>
        <pc:sldMkLst>
          <pc:docMk/>
          <pc:sldMk cId="676549106" sldId="323"/>
        </pc:sldMkLst>
        <pc:spChg chg="add">
          <ac:chgData name="FABIO SA" userId="94edb27a-f0a8-4624-8ff3-eae76013cbb2" providerId="ADAL" clId="{E6BF6EEA-8B69-4135-8A45-9469801A9C21}" dt="2020-02-01T20:41:02.253" v="96"/>
          <ac:spMkLst>
            <pc:docMk/>
            <pc:sldMk cId="676549106" sldId="323"/>
            <ac:spMk id="5" creationId="{9DEEF00C-C772-4122-BACC-B3C03F10DC19}"/>
          </ac:spMkLst>
        </pc:spChg>
      </pc:sldChg>
      <pc:sldChg chg="addSp del">
        <pc:chgData name="FABIO SA" userId="94edb27a-f0a8-4624-8ff3-eae76013cbb2" providerId="ADAL" clId="{E6BF6EEA-8B69-4135-8A45-9469801A9C21}" dt="2020-02-01T21:09:02.675" v="442" actId="47"/>
        <pc:sldMkLst>
          <pc:docMk/>
          <pc:sldMk cId="3351786508" sldId="324"/>
        </pc:sldMkLst>
        <pc:spChg chg="add">
          <ac:chgData name="FABIO SA" userId="94edb27a-f0a8-4624-8ff3-eae76013cbb2" providerId="ADAL" clId="{E6BF6EEA-8B69-4135-8A45-9469801A9C21}" dt="2020-02-01T20:41:00.760" v="95"/>
          <ac:spMkLst>
            <pc:docMk/>
            <pc:sldMk cId="3351786508" sldId="324"/>
            <ac:spMk id="5" creationId="{5BB372F1-7C66-4675-9946-30453DAC9E3C}"/>
          </ac:spMkLst>
        </pc:spChg>
      </pc:sldChg>
      <pc:sldChg chg="addSp del">
        <pc:chgData name="FABIO SA" userId="94edb27a-f0a8-4624-8ff3-eae76013cbb2" providerId="ADAL" clId="{E6BF6EEA-8B69-4135-8A45-9469801A9C21}" dt="2020-02-01T21:00:54.914" v="337" actId="47"/>
        <pc:sldMkLst>
          <pc:docMk/>
          <pc:sldMk cId="1130470695" sldId="326"/>
        </pc:sldMkLst>
        <pc:spChg chg="add">
          <ac:chgData name="FABIO SA" userId="94edb27a-f0a8-4624-8ff3-eae76013cbb2" providerId="ADAL" clId="{E6BF6EEA-8B69-4135-8A45-9469801A9C21}" dt="2020-02-01T20:41:05.470" v="97"/>
          <ac:spMkLst>
            <pc:docMk/>
            <pc:sldMk cId="1130470695" sldId="326"/>
            <ac:spMk id="8" creationId="{D6D3CD91-2D2F-4D38-9455-2B999679FFA1}"/>
          </ac:spMkLst>
        </pc:spChg>
      </pc:sldChg>
      <pc:sldChg chg="addSp delSp modSp mod">
        <pc:chgData name="FABIO SA" userId="94edb27a-f0a8-4624-8ff3-eae76013cbb2" providerId="ADAL" clId="{E6BF6EEA-8B69-4135-8A45-9469801A9C21}" dt="2020-02-02T02:30:35.334" v="458" actId="948"/>
        <pc:sldMkLst>
          <pc:docMk/>
          <pc:sldMk cId="3503706557" sldId="327"/>
        </pc:sldMkLst>
        <pc:spChg chg="add">
          <ac:chgData name="FABIO SA" userId="94edb27a-f0a8-4624-8ff3-eae76013cbb2" providerId="ADAL" clId="{E6BF6EEA-8B69-4135-8A45-9469801A9C21}" dt="2020-02-01T20:41:09.037" v="98"/>
          <ac:spMkLst>
            <pc:docMk/>
            <pc:sldMk cId="3503706557" sldId="327"/>
            <ac:spMk id="5" creationId="{6C4177F7-0E36-4135-9194-E3E29AF326B3}"/>
          </ac:spMkLst>
        </pc:spChg>
        <pc:spChg chg="add">
          <ac:chgData name="FABIO SA" userId="94edb27a-f0a8-4624-8ff3-eae76013cbb2" providerId="ADAL" clId="{E6BF6EEA-8B69-4135-8A45-9469801A9C21}" dt="2020-02-02T02:29:24.292" v="446"/>
          <ac:spMkLst>
            <pc:docMk/>
            <pc:sldMk cId="3503706557" sldId="327"/>
            <ac:spMk id="6" creationId="{366CDAC0-E032-4BD8-8335-A28204FA042F}"/>
          </ac:spMkLst>
        </pc:spChg>
        <pc:spChg chg="del mod">
          <ac:chgData name="FABIO SA" userId="94edb27a-f0a8-4624-8ff3-eae76013cbb2" providerId="ADAL" clId="{E6BF6EEA-8B69-4135-8A45-9469801A9C21}" dt="2020-02-01T21:09:15.178" v="445" actId="478"/>
          <ac:spMkLst>
            <pc:docMk/>
            <pc:sldMk cId="3503706557" sldId="327"/>
            <ac:spMk id="60420" creationId="{00000000-0000-0000-0000-000000000000}"/>
          </ac:spMkLst>
        </pc:spChg>
        <pc:spChg chg="mod">
          <ac:chgData name="FABIO SA" userId="94edb27a-f0a8-4624-8ff3-eae76013cbb2" providerId="ADAL" clId="{E6BF6EEA-8B69-4135-8A45-9469801A9C21}" dt="2020-02-02T02:30:35.334" v="458" actId="948"/>
          <ac:spMkLst>
            <pc:docMk/>
            <pc:sldMk cId="3503706557" sldId="327"/>
            <ac:spMk id="60421" creationId="{00000000-0000-0000-0000-000000000000}"/>
          </ac:spMkLst>
        </pc:spChg>
      </pc:sldChg>
      <pc:sldChg chg="addSp delSp modSp del mod">
        <pc:chgData name="FABIO SA" userId="94edb27a-f0a8-4624-8ff3-eae76013cbb2" providerId="ADAL" clId="{E6BF6EEA-8B69-4135-8A45-9469801A9C21}" dt="2020-02-02T02:31:42.303" v="467" actId="47"/>
        <pc:sldMkLst>
          <pc:docMk/>
          <pc:sldMk cId="96412961" sldId="335"/>
        </pc:sldMkLst>
        <pc:spChg chg="mod">
          <ac:chgData name="FABIO SA" userId="94edb27a-f0a8-4624-8ff3-eae76013cbb2" providerId="ADAL" clId="{E6BF6EEA-8B69-4135-8A45-9469801A9C21}" dt="2020-02-02T02:31:11.292" v="466" actId="255"/>
          <ac:spMkLst>
            <pc:docMk/>
            <pc:sldMk cId="96412961" sldId="335"/>
            <ac:spMk id="5" creationId="{7A06890C-5081-4B85-9AEC-96A9602255F6}"/>
          </ac:spMkLst>
        </pc:spChg>
        <pc:spChg chg="add del">
          <ac:chgData name="FABIO SA" userId="94edb27a-f0a8-4624-8ff3-eae76013cbb2" providerId="ADAL" clId="{E6BF6EEA-8B69-4135-8A45-9469801A9C21}" dt="2020-02-02T02:30:52.388" v="462" actId="478"/>
          <ac:spMkLst>
            <pc:docMk/>
            <pc:sldMk cId="96412961" sldId="335"/>
            <ac:spMk id="7" creationId="{B2E56DC9-EFA4-4071-8474-B8D883CC778D}"/>
          </ac:spMkLst>
        </pc:spChg>
        <pc:spChg chg="add">
          <ac:chgData name="FABIO SA" userId="94edb27a-f0a8-4624-8ff3-eae76013cbb2" providerId="ADAL" clId="{E6BF6EEA-8B69-4135-8A45-9469801A9C21}" dt="2020-02-02T02:31:00.323" v="465"/>
          <ac:spMkLst>
            <pc:docMk/>
            <pc:sldMk cId="96412961" sldId="335"/>
            <ac:spMk id="8" creationId="{6774DFC6-3509-4D47-8A3B-CF54C0A3C72A}"/>
          </ac:spMkLst>
        </pc:spChg>
        <pc:spChg chg="del mod">
          <ac:chgData name="FABIO SA" userId="94edb27a-f0a8-4624-8ff3-eae76013cbb2" providerId="ADAL" clId="{E6BF6EEA-8B69-4135-8A45-9469801A9C21}" dt="2020-02-02T02:30:58.362" v="464" actId="478"/>
          <ac:spMkLst>
            <pc:docMk/>
            <pc:sldMk cId="96412961" sldId="335"/>
            <ac:spMk id="72708" creationId="{00000000-0000-0000-0000-000000000000}"/>
          </ac:spMkLst>
        </pc:spChg>
      </pc:sldChg>
      <pc:sldChg chg="addSp delSp modSp mod ord">
        <pc:chgData name="FABIO SA" userId="94edb27a-f0a8-4624-8ff3-eae76013cbb2" providerId="ADAL" clId="{E6BF6EEA-8B69-4135-8A45-9469801A9C21}" dt="2020-02-02T02:32:30.058" v="489" actId="1076"/>
        <pc:sldMkLst>
          <pc:docMk/>
          <pc:sldMk cId="3995951981" sldId="336"/>
        </pc:sldMkLst>
        <pc:spChg chg="add del">
          <ac:chgData name="FABIO SA" userId="94edb27a-f0a8-4624-8ff3-eae76013cbb2" providerId="ADAL" clId="{E6BF6EEA-8B69-4135-8A45-9469801A9C21}" dt="2020-02-01T20:41:18.965" v="104"/>
          <ac:spMkLst>
            <pc:docMk/>
            <pc:sldMk cId="3995951981" sldId="336"/>
            <ac:spMk id="5" creationId="{AC278F86-44D8-47C0-AA5D-B0F601EC0ED6}"/>
          </ac:spMkLst>
        </pc:spChg>
        <pc:spChg chg="add">
          <ac:chgData name="FABIO SA" userId="94edb27a-f0a8-4624-8ff3-eae76013cbb2" providerId="ADAL" clId="{E6BF6EEA-8B69-4135-8A45-9469801A9C21}" dt="2020-02-01T20:41:22.695" v="105"/>
          <ac:spMkLst>
            <pc:docMk/>
            <pc:sldMk cId="3995951981" sldId="336"/>
            <ac:spMk id="7" creationId="{C5119B57-F7DD-426A-8280-B7307CF28ECC}"/>
          </ac:spMkLst>
        </pc:spChg>
        <pc:spChg chg="add mod">
          <ac:chgData name="FABIO SA" userId="94edb27a-f0a8-4624-8ff3-eae76013cbb2" providerId="ADAL" clId="{E6BF6EEA-8B69-4135-8A45-9469801A9C21}" dt="2020-02-02T02:32:26.170" v="488" actId="1076"/>
          <ac:spMkLst>
            <pc:docMk/>
            <pc:sldMk cId="3995951981" sldId="336"/>
            <ac:spMk id="8" creationId="{8863E652-FFEF-41E4-932F-0D2D9E7F9EA5}"/>
          </ac:spMkLst>
        </pc:spChg>
        <pc:spChg chg="del mod">
          <ac:chgData name="FABIO SA" userId="94edb27a-f0a8-4624-8ff3-eae76013cbb2" providerId="ADAL" clId="{E6BF6EEA-8B69-4135-8A45-9469801A9C21}" dt="2020-02-02T02:32:21.362" v="487" actId="478"/>
          <ac:spMkLst>
            <pc:docMk/>
            <pc:sldMk cId="3995951981" sldId="336"/>
            <ac:spMk id="74756" creationId="{00000000-0000-0000-0000-000000000000}"/>
          </ac:spMkLst>
        </pc:spChg>
        <pc:spChg chg="mod">
          <ac:chgData name="FABIO SA" userId="94edb27a-f0a8-4624-8ff3-eae76013cbb2" providerId="ADAL" clId="{E6BF6EEA-8B69-4135-8A45-9469801A9C21}" dt="2020-02-02T02:32:30.058" v="489" actId="1076"/>
          <ac:spMkLst>
            <pc:docMk/>
            <pc:sldMk cId="3995951981" sldId="336"/>
            <ac:spMk id="74757" creationId="{00000000-0000-0000-0000-000000000000}"/>
          </ac:spMkLst>
        </pc:spChg>
      </pc:sldChg>
      <pc:sldChg chg="addSp del">
        <pc:chgData name="FABIO SA" userId="94edb27a-f0a8-4624-8ff3-eae76013cbb2" providerId="ADAL" clId="{E6BF6EEA-8B69-4135-8A45-9469801A9C21}" dt="2020-02-02T02:33:10.673" v="490" actId="47"/>
        <pc:sldMkLst>
          <pc:docMk/>
          <pc:sldMk cId="2913411752" sldId="338"/>
        </pc:sldMkLst>
        <pc:spChg chg="add">
          <ac:chgData name="FABIO SA" userId="94edb27a-f0a8-4624-8ff3-eae76013cbb2" providerId="ADAL" clId="{E6BF6EEA-8B69-4135-8A45-9469801A9C21}" dt="2020-02-01T20:41:25.064" v="106"/>
          <ac:spMkLst>
            <pc:docMk/>
            <pc:sldMk cId="2913411752" sldId="338"/>
            <ac:spMk id="5" creationId="{71CD95D3-1D7D-4645-8530-0E8541B51A84}"/>
          </ac:spMkLst>
        </pc:spChg>
      </pc:sldChg>
      <pc:sldChg chg="addSp delSp modSp mod">
        <pc:chgData name="FABIO SA" userId="94edb27a-f0a8-4624-8ff3-eae76013cbb2" providerId="ADAL" clId="{E6BF6EEA-8B69-4135-8A45-9469801A9C21}" dt="2020-02-02T02:36:05.287" v="551" actId="1076"/>
        <pc:sldMkLst>
          <pc:docMk/>
          <pc:sldMk cId="1267960097" sldId="339"/>
        </pc:sldMkLst>
        <pc:spChg chg="add mod">
          <ac:chgData name="FABIO SA" userId="94edb27a-f0a8-4624-8ff3-eae76013cbb2" providerId="ADAL" clId="{E6BF6EEA-8B69-4135-8A45-9469801A9C21}" dt="2020-02-02T02:33:50.431" v="495" actId="1076"/>
          <ac:spMkLst>
            <pc:docMk/>
            <pc:sldMk cId="1267960097" sldId="339"/>
            <ac:spMk id="5" creationId="{A28076D0-4798-4EFE-94EA-009231700B9B}"/>
          </ac:spMkLst>
        </pc:spChg>
        <pc:spChg chg="add mod">
          <ac:chgData name="FABIO SA" userId="94edb27a-f0a8-4624-8ff3-eae76013cbb2" providerId="ADAL" clId="{E6BF6EEA-8B69-4135-8A45-9469801A9C21}" dt="2020-02-02T02:34:26.385" v="532" actId="20577"/>
          <ac:spMkLst>
            <pc:docMk/>
            <pc:sldMk cId="1267960097" sldId="339"/>
            <ac:spMk id="7" creationId="{E92D0270-3CC7-40DE-B00A-3E559910C605}"/>
          </ac:spMkLst>
        </pc:spChg>
        <pc:spChg chg="del mod">
          <ac:chgData name="FABIO SA" userId="94edb27a-f0a8-4624-8ff3-eae76013cbb2" providerId="ADAL" clId="{E6BF6EEA-8B69-4135-8A45-9469801A9C21}" dt="2020-02-02T02:33:57.117" v="497" actId="478"/>
          <ac:spMkLst>
            <pc:docMk/>
            <pc:sldMk cId="1267960097" sldId="339"/>
            <ac:spMk id="76804" creationId="{00000000-0000-0000-0000-000000000000}"/>
          </ac:spMkLst>
        </pc:spChg>
        <pc:spChg chg="mod">
          <ac:chgData name="FABIO SA" userId="94edb27a-f0a8-4624-8ff3-eae76013cbb2" providerId="ADAL" clId="{E6BF6EEA-8B69-4135-8A45-9469801A9C21}" dt="2020-02-02T02:36:05.287" v="551" actId="1076"/>
          <ac:spMkLst>
            <pc:docMk/>
            <pc:sldMk cId="1267960097" sldId="339"/>
            <ac:spMk id="76805" creationId="{00000000-0000-0000-0000-000000000000}"/>
          </ac:spMkLst>
        </pc:spChg>
      </pc:sldChg>
      <pc:sldChg chg="addSp del">
        <pc:chgData name="FABIO SA" userId="94edb27a-f0a8-4624-8ff3-eae76013cbb2" providerId="ADAL" clId="{E6BF6EEA-8B69-4135-8A45-9469801A9C21}" dt="2020-02-02T02:33:32.586" v="491" actId="47"/>
        <pc:sldMkLst>
          <pc:docMk/>
          <pc:sldMk cId="3873565447" sldId="345"/>
        </pc:sldMkLst>
        <pc:spChg chg="add">
          <ac:chgData name="FABIO SA" userId="94edb27a-f0a8-4624-8ff3-eae76013cbb2" providerId="ADAL" clId="{E6BF6EEA-8B69-4135-8A45-9469801A9C21}" dt="2020-02-01T20:41:28.886" v="108"/>
          <ac:spMkLst>
            <pc:docMk/>
            <pc:sldMk cId="3873565447" sldId="345"/>
            <ac:spMk id="5" creationId="{B4AF7C42-2FA4-41C9-B9F1-35351DF3EFD4}"/>
          </ac:spMkLst>
        </pc:spChg>
      </pc:sldChg>
      <pc:sldChg chg="addSp del">
        <pc:chgData name="FABIO SA" userId="94edb27a-f0a8-4624-8ff3-eae76013cbb2" providerId="ADAL" clId="{E6BF6EEA-8B69-4135-8A45-9469801A9C21}" dt="2020-02-02T02:33:34.849" v="492" actId="47"/>
        <pc:sldMkLst>
          <pc:docMk/>
          <pc:sldMk cId="3381960433" sldId="346"/>
        </pc:sldMkLst>
        <pc:spChg chg="add">
          <ac:chgData name="FABIO SA" userId="94edb27a-f0a8-4624-8ff3-eae76013cbb2" providerId="ADAL" clId="{E6BF6EEA-8B69-4135-8A45-9469801A9C21}" dt="2020-02-01T20:41:30.445" v="109"/>
          <ac:spMkLst>
            <pc:docMk/>
            <pc:sldMk cId="3381960433" sldId="346"/>
            <ac:spMk id="5" creationId="{755532BA-B044-4ABA-B365-4CEE0E0096C7}"/>
          </ac:spMkLst>
        </pc:spChg>
      </pc:sldChg>
      <pc:sldChg chg="addSp del">
        <pc:chgData name="FABIO SA" userId="94edb27a-f0a8-4624-8ff3-eae76013cbb2" providerId="ADAL" clId="{E6BF6EEA-8B69-4135-8A45-9469801A9C21}" dt="2020-02-02T02:33:36.425" v="493" actId="47"/>
        <pc:sldMkLst>
          <pc:docMk/>
          <pc:sldMk cId="2790993273" sldId="349"/>
        </pc:sldMkLst>
        <pc:spChg chg="add">
          <ac:chgData name="FABIO SA" userId="94edb27a-f0a8-4624-8ff3-eae76013cbb2" providerId="ADAL" clId="{E6BF6EEA-8B69-4135-8A45-9469801A9C21}" dt="2020-02-01T20:41:33.209" v="110"/>
          <ac:spMkLst>
            <pc:docMk/>
            <pc:sldMk cId="2790993273" sldId="349"/>
            <ac:spMk id="5" creationId="{8D8E7F33-B577-48BC-8D81-81B966508C56}"/>
          </ac:spMkLst>
        </pc:spChg>
      </pc:sldChg>
      <pc:sldChg chg="addSp del">
        <pc:chgData name="FABIO SA" userId="94edb27a-f0a8-4624-8ff3-eae76013cbb2" providerId="ADAL" clId="{E6BF6EEA-8B69-4135-8A45-9469801A9C21}" dt="2020-02-02T02:33:38.888" v="494" actId="47"/>
        <pc:sldMkLst>
          <pc:docMk/>
          <pc:sldMk cId="652876388" sldId="354"/>
        </pc:sldMkLst>
        <pc:spChg chg="add">
          <ac:chgData name="FABIO SA" userId="94edb27a-f0a8-4624-8ff3-eae76013cbb2" providerId="ADAL" clId="{E6BF6EEA-8B69-4135-8A45-9469801A9C21}" dt="2020-02-01T20:41:35.239" v="111"/>
          <ac:spMkLst>
            <pc:docMk/>
            <pc:sldMk cId="652876388" sldId="354"/>
            <ac:spMk id="6" creationId="{B8EBDD46-BE5A-4C32-962C-B60924D91C03}"/>
          </ac:spMkLst>
        </pc:spChg>
      </pc:sldChg>
      <pc:sldChg chg="addSp del">
        <pc:chgData name="FABIO SA" userId="94edb27a-f0a8-4624-8ff3-eae76013cbb2" providerId="ADAL" clId="{E6BF6EEA-8B69-4135-8A45-9469801A9C21}" dt="2020-02-01T21:09:06.896" v="443" actId="47"/>
        <pc:sldMkLst>
          <pc:docMk/>
          <pc:sldMk cId="4071581709" sldId="368"/>
        </pc:sldMkLst>
        <pc:spChg chg="add">
          <ac:chgData name="FABIO SA" userId="94edb27a-f0a8-4624-8ff3-eae76013cbb2" providerId="ADAL" clId="{E6BF6EEA-8B69-4135-8A45-9469801A9C21}" dt="2020-02-01T20:40:58.370" v="94"/>
          <ac:spMkLst>
            <pc:docMk/>
            <pc:sldMk cId="4071581709" sldId="368"/>
            <ac:spMk id="5" creationId="{D213CE73-0984-4018-A8AA-F66092F3E310}"/>
          </ac:spMkLst>
        </pc:spChg>
      </pc:sldChg>
      <pc:sldChg chg="addSp modSp add mod">
        <pc:chgData name="FABIO SA" userId="94edb27a-f0a8-4624-8ff3-eae76013cbb2" providerId="ADAL" clId="{E6BF6EEA-8B69-4135-8A45-9469801A9C21}" dt="2020-02-01T21:07:23.387" v="427" actId="20577"/>
        <pc:sldMkLst>
          <pc:docMk/>
          <pc:sldMk cId="2640746215" sldId="369"/>
        </pc:sldMkLst>
        <pc:spChg chg="add mod">
          <ac:chgData name="FABIO SA" userId="94edb27a-f0a8-4624-8ff3-eae76013cbb2" providerId="ADAL" clId="{E6BF6EEA-8B69-4135-8A45-9469801A9C21}" dt="2020-02-01T21:07:23.387" v="427" actId="20577"/>
          <ac:spMkLst>
            <pc:docMk/>
            <pc:sldMk cId="2640746215" sldId="369"/>
            <ac:spMk id="2" creationId="{E8C71482-F3AC-4CF1-A5F7-84DF9715BE25}"/>
          </ac:spMkLst>
        </pc:spChg>
        <pc:spChg chg="mod">
          <ac:chgData name="FABIO SA" userId="94edb27a-f0a8-4624-8ff3-eae76013cbb2" providerId="ADAL" clId="{E6BF6EEA-8B69-4135-8A45-9469801A9C21}" dt="2020-02-01T20:48:46.097" v="185" actId="1076"/>
          <ac:spMkLst>
            <pc:docMk/>
            <pc:sldMk cId="2640746215" sldId="369"/>
            <ac:spMk id="27653" creationId="{00000000-0000-0000-0000-000000000000}"/>
          </ac:spMkLst>
        </pc:spChg>
      </pc:sldChg>
    </pc:docChg>
  </pc:docChgLst>
  <pc:docChgLst>
    <pc:chgData name="FABIO PESSOA DE SA" userId="94edb27a-f0a8-4624-8ff3-eae76013cbb2" providerId="ADAL" clId="{9F86C27E-DCC3-45AB-A153-6B9D1B346913}"/>
    <pc:docChg chg="undo redo custSel addSld delSld modSld modMainMaster">
      <pc:chgData name="FABIO PESSOA DE SA" userId="94edb27a-f0a8-4624-8ff3-eae76013cbb2" providerId="ADAL" clId="{9F86C27E-DCC3-45AB-A153-6B9D1B346913}" dt="2018-02-26T00:05:49.964" v="6171" actId="2696"/>
      <pc:docMkLst>
        <pc:docMk/>
      </pc:docMkLst>
      <pc:sldChg chg="addSp delSp modSp">
        <pc:chgData name="FABIO PESSOA DE SA" userId="94edb27a-f0a8-4624-8ff3-eae76013cbb2" providerId="ADAL" clId="{9F86C27E-DCC3-45AB-A153-6B9D1B346913}" dt="2018-02-22T04:01:50.964" v="150" actId="1076"/>
        <pc:sldMkLst>
          <pc:docMk/>
          <pc:sldMk cId="707188575" sldId="305"/>
        </pc:sldMkLst>
        <pc:spChg chg="mod">
          <ac:chgData name="FABIO PESSOA DE SA" userId="94edb27a-f0a8-4624-8ff3-eae76013cbb2" providerId="ADAL" clId="{9F86C27E-DCC3-45AB-A153-6B9D1B346913}" dt="2018-02-22T04:01:44.848" v="149" actId="6549"/>
          <ac:spMkLst>
            <pc:docMk/>
            <pc:sldMk cId="707188575" sldId="305"/>
            <ac:spMk id="2" creationId="{00000000-0000-0000-0000-000000000000}"/>
          </ac:spMkLst>
        </pc:spChg>
        <pc:spChg chg="mod">
          <ac:chgData name="FABIO PESSOA DE SA" userId="94edb27a-f0a8-4624-8ff3-eae76013cbb2" providerId="ADAL" clId="{9F86C27E-DCC3-45AB-A153-6B9D1B346913}" dt="2018-02-22T04:01:50.964" v="150" actId="1076"/>
          <ac:spMkLst>
            <pc:docMk/>
            <pc:sldMk cId="707188575" sldId="305"/>
            <ac:spMk id="3" creationId="{00000000-0000-0000-0000-000000000000}"/>
          </ac:spMkLst>
        </pc:spChg>
        <pc:spChg chg="add del mod">
          <ac:chgData name="FABIO PESSOA DE SA" userId="94edb27a-f0a8-4624-8ff3-eae76013cbb2" providerId="ADAL" clId="{9F86C27E-DCC3-45AB-A153-6B9D1B346913}" dt="2018-02-22T03:56:12.523" v="80" actId="1076"/>
          <ac:spMkLst>
            <pc:docMk/>
            <pc:sldMk cId="707188575" sldId="305"/>
            <ac:spMk id="5" creationId="{64935C71-FC37-42AA-BDF4-3F6FC5BE93A0}"/>
          </ac:spMkLst>
        </pc:spChg>
        <pc:spChg chg="mod">
          <ac:chgData name="FABIO PESSOA DE SA" userId="94edb27a-f0a8-4624-8ff3-eae76013cbb2" providerId="ADAL" clId="{9F86C27E-DCC3-45AB-A153-6B9D1B346913}" dt="2018-02-22T04:01:41.856" v="148" actId="1076"/>
          <ac:spMkLst>
            <pc:docMk/>
            <pc:sldMk cId="707188575" sldId="305"/>
            <ac:spMk id="6" creationId="{00000000-0000-0000-0000-000000000000}"/>
          </ac:spMkLst>
        </pc:spChg>
      </pc:sldChg>
    </pc:docChg>
  </pc:docChgLst>
  <pc:docChgLst>
    <pc:chgData name="FABIO PESSOA DE SA" userId="94edb27a-f0a8-4624-8ff3-eae76013cbb2" providerId="ADAL" clId="{BE3E03EF-C8EC-415B-BCE3-2C6F4AF65013}"/>
    <pc:docChg chg="undo custSel addSld delSld modSld modMainMaster">
      <pc:chgData name="FABIO PESSOA DE SA" userId="94edb27a-f0a8-4624-8ff3-eae76013cbb2" providerId="ADAL" clId="{BE3E03EF-C8EC-415B-BCE3-2C6F4AF65013}" dt="2018-03-17T02:35:19.264" v="1440" actId="6549"/>
      <pc:docMkLst>
        <pc:docMk/>
      </pc:docMkLst>
      <pc:sldChg chg="delSp modSp modTransition">
        <pc:chgData name="FABIO PESSOA DE SA" userId="94edb27a-f0a8-4624-8ff3-eae76013cbb2" providerId="ADAL" clId="{BE3E03EF-C8EC-415B-BCE3-2C6F4AF65013}" dt="2018-03-10T18:30:01.845" v="609" actId="122"/>
        <pc:sldMkLst>
          <pc:docMk/>
          <pc:sldMk cId="707188575" sldId="305"/>
        </pc:sldMkLst>
        <pc:spChg chg="mod">
          <ac:chgData name="FABIO PESSOA DE SA" userId="94edb27a-f0a8-4624-8ff3-eae76013cbb2" providerId="ADAL" clId="{BE3E03EF-C8EC-415B-BCE3-2C6F4AF65013}" dt="2018-03-10T18:30:01.845" v="609" actId="122"/>
          <ac:spMkLst>
            <pc:docMk/>
            <pc:sldMk cId="707188575" sldId="305"/>
            <ac:spMk id="2" creationId="{00000000-0000-0000-0000-000000000000}"/>
          </ac:spMkLst>
        </pc:spChg>
        <pc:spChg chg="mod">
          <ac:chgData name="FABIO PESSOA DE SA" userId="94edb27a-f0a8-4624-8ff3-eae76013cbb2" providerId="ADAL" clId="{BE3E03EF-C8EC-415B-BCE3-2C6F4AF65013}" dt="2018-03-10T18:29:49.743" v="605" actId="6549"/>
          <ac:spMkLst>
            <pc:docMk/>
            <pc:sldMk cId="707188575" sldId="305"/>
            <ac:spMk id="3" creationId="{00000000-0000-0000-0000-000000000000}"/>
          </ac:spMkLst>
        </pc:spChg>
        <pc:picChg chg="del">
          <ac:chgData name="FABIO PESSOA DE SA" userId="94edb27a-f0a8-4624-8ff3-eae76013cbb2" providerId="ADAL" clId="{BE3E03EF-C8EC-415B-BCE3-2C6F4AF65013}" dt="2018-03-10T17:56:11.972" v="236" actId="478"/>
          <ac:picMkLst>
            <pc:docMk/>
            <pc:sldMk cId="707188575" sldId="305"/>
            <ac:picMk id="3074" creationId="{00000000-0000-0000-0000-000000000000}"/>
          </ac:picMkLst>
        </pc:picChg>
      </pc:sldChg>
      <pc:sldChg chg="addSp delSp modSp">
        <pc:chgData name="FABIO PESSOA DE SA" userId="94edb27a-f0a8-4624-8ff3-eae76013cbb2" providerId="ADAL" clId="{BE3E03EF-C8EC-415B-BCE3-2C6F4AF65013}" dt="2018-03-17T02:20:08.605" v="1382" actId="20577"/>
        <pc:sldMkLst>
          <pc:docMk/>
          <pc:sldMk cId="2501064370" sldId="306"/>
        </pc:sldMkLst>
        <pc:spChg chg="del">
          <ac:chgData name="FABIO PESSOA DE SA" userId="94edb27a-f0a8-4624-8ff3-eae76013cbb2" providerId="ADAL" clId="{BE3E03EF-C8EC-415B-BCE3-2C6F4AF65013}" dt="2018-03-10T19:14:16.099" v="611" actId="478"/>
          <ac:spMkLst>
            <pc:docMk/>
            <pc:sldMk cId="2501064370" sldId="306"/>
            <ac:spMk id="2" creationId="{00000000-0000-0000-0000-000000000000}"/>
          </ac:spMkLst>
        </pc:spChg>
        <pc:spChg chg="del">
          <ac:chgData name="FABIO PESSOA DE SA" userId="94edb27a-f0a8-4624-8ff3-eae76013cbb2" providerId="ADAL" clId="{BE3E03EF-C8EC-415B-BCE3-2C6F4AF65013}" dt="2018-03-10T19:14:17.502" v="612" actId="478"/>
          <ac:spMkLst>
            <pc:docMk/>
            <pc:sldMk cId="2501064370" sldId="306"/>
            <ac:spMk id="3" creationId="{00000000-0000-0000-0000-000000000000}"/>
          </ac:spMkLst>
        </pc:spChg>
        <pc:spChg chg="add mod">
          <ac:chgData name="FABIO PESSOA DE SA" userId="94edb27a-f0a8-4624-8ff3-eae76013cbb2" providerId="ADAL" clId="{BE3E03EF-C8EC-415B-BCE3-2C6F4AF65013}" dt="2018-03-10T19:15:54.842" v="620" actId="255"/>
          <ac:spMkLst>
            <pc:docMk/>
            <pc:sldMk cId="2501064370" sldId="306"/>
            <ac:spMk id="6" creationId="{35CBCAB7-2628-4A73-81D0-E02CCB1424BE}"/>
          </ac:spMkLst>
        </pc:spChg>
        <pc:spChg chg="mod">
          <ac:chgData name="FABIO PESSOA DE SA" userId="94edb27a-f0a8-4624-8ff3-eae76013cbb2" providerId="ADAL" clId="{BE3E03EF-C8EC-415B-BCE3-2C6F4AF65013}" dt="2018-03-17T02:19:50.665" v="1377" actId="20577"/>
          <ac:spMkLst>
            <pc:docMk/>
            <pc:sldMk cId="2501064370" sldId="306"/>
            <ac:spMk id="15364" creationId="{00000000-0000-0000-0000-000000000000}"/>
          </ac:spMkLst>
        </pc:spChg>
        <pc:spChg chg="mod">
          <ac:chgData name="FABIO PESSOA DE SA" userId="94edb27a-f0a8-4624-8ff3-eae76013cbb2" providerId="ADAL" clId="{BE3E03EF-C8EC-415B-BCE3-2C6F4AF65013}" dt="2018-03-17T02:20:08.605" v="1382" actId="20577"/>
          <ac:spMkLst>
            <pc:docMk/>
            <pc:sldMk cId="2501064370" sldId="306"/>
            <ac:spMk id="15365" creationId="{00000000-0000-0000-0000-000000000000}"/>
          </ac:spMkLst>
        </pc:spChg>
      </pc:sldChg>
      <pc:sldChg chg="addSp delSp modSp">
        <pc:chgData name="FABIO PESSOA DE SA" userId="94edb27a-f0a8-4624-8ff3-eae76013cbb2" providerId="ADAL" clId="{BE3E03EF-C8EC-415B-BCE3-2C6F4AF65013}" dt="2018-03-11T22:42:07.977" v="1367" actId="14100"/>
        <pc:sldMkLst>
          <pc:docMk/>
          <pc:sldMk cId="1171264407" sldId="307"/>
        </pc:sldMkLst>
        <pc:spChg chg="del">
          <ac:chgData name="FABIO PESSOA DE SA" userId="94edb27a-f0a8-4624-8ff3-eae76013cbb2" providerId="ADAL" clId="{BE3E03EF-C8EC-415B-BCE3-2C6F4AF65013}" dt="2018-03-10T17:59:39.195" v="308" actId="478"/>
          <ac:spMkLst>
            <pc:docMk/>
            <pc:sldMk cId="1171264407" sldId="307"/>
            <ac:spMk id="2" creationId="{00000000-0000-0000-0000-000000000000}"/>
          </ac:spMkLst>
        </pc:spChg>
        <pc:spChg chg="del">
          <ac:chgData name="FABIO PESSOA DE SA" userId="94edb27a-f0a8-4624-8ff3-eae76013cbb2" providerId="ADAL" clId="{BE3E03EF-C8EC-415B-BCE3-2C6F4AF65013}" dt="2018-03-10T17:59:35.355" v="307" actId="478"/>
          <ac:spMkLst>
            <pc:docMk/>
            <pc:sldMk cId="1171264407" sldId="307"/>
            <ac:spMk id="3" creationId="{00000000-0000-0000-0000-000000000000}"/>
          </ac:spMkLst>
        </pc:spChg>
        <pc:spChg chg="add">
          <ac:chgData name="FABIO PESSOA DE SA" userId="94edb27a-f0a8-4624-8ff3-eae76013cbb2" providerId="ADAL" clId="{BE3E03EF-C8EC-415B-BCE3-2C6F4AF65013}" dt="2018-03-10T19:15:59.110" v="621" actId="255"/>
          <ac:spMkLst>
            <pc:docMk/>
            <pc:sldMk cId="1171264407" sldId="307"/>
            <ac:spMk id="6" creationId="{CFB2C930-540C-441F-9CF1-DF9F776233D2}"/>
          </ac:spMkLst>
        </pc:spChg>
        <pc:spChg chg="mod">
          <ac:chgData name="FABIO PESSOA DE SA" userId="94edb27a-f0a8-4624-8ff3-eae76013cbb2" providerId="ADAL" clId="{BE3E03EF-C8EC-415B-BCE3-2C6F4AF65013}" dt="2018-03-11T22:42:07.977" v="1367" actId="14100"/>
          <ac:spMkLst>
            <pc:docMk/>
            <pc:sldMk cId="1171264407" sldId="307"/>
            <ac:spMk id="17412" creationId="{00000000-0000-0000-0000-000000000000}"/>
          </ac:spMkLst>
        </pc:spChg>
        <pc:spChg chg="mod">
          <ac:chgData name="FABIO PESSOA DE SA" userId="94edb27a-f0a8-4624-8ff3-eae76013cbb2" providerId="ADAL" clId="{BE3E03EF-C8EC-415B-BCE3-2C6F4AF65013}" dt="2018-03-11T22:42:04.595" v="1366" actId="14100"/>
          <ac:spMkLst>
            <pc:docMk/>
            <pc:sldMk cId="1171264407" sldId="307"/>
            <ac:spMk id="17413" creationId="{00000000-0000-0000-0000-000000000000}"/>
          </ac:spMkLst>
        </pc:spChg>
      </pc:sldChg>
      <pc:sldChg chg="addSp modSp">
        <pc:chgData name="FABIO PESSOA DE SA" userId="94edb27a-f0a8-4624-8ff3-eae76013cbb2" providerId="ADAL" clId="{BE3E03EF-C8EC-415B-BCE3-2C6F4AF65013}" dt="2018-03-17T02:22:24.509" v="1383" actId="12"/>
        <pc:sldMkLst>
          <pc:docMk/>
          <pc:sldMk cId="4204314075" sldId="308"/>
        </pc:sldMkLst>
        <pc:spChg chg="add">
          <ac:chgData name="FABIO PESSOA DE SA" userId="94edb27a-f0a8-4624-8ff3-eae76013cbb2" providerId="ADAL" clId="{BE3E03EF-C8EC-415B-BCE3-2C6F4AF65013}" dt="2018-03-10T19:16:01.192" v="622" actId="255"/>
          <ac:spMkLst>
            <pc:docMk/>
            <pc:sldMk cId="4204314075" sldId="308"/>
            <ac:spMk id="4" creationId="{CAF6E5E2-A276-4B41-A120-6BE7F9A02141}"/>
          </ac:spMkLst>
        </pc:spChg>
        <pc:spChg chg="mod">
          <ac:chgData name="FABIO PESSOA DE SA" userId="94edb27a-f0a8-4624-8ff3-eae76013cbb2" providerId="ADAL" clId="{BE3E03EF-C8EC-415B-BCE3-2C6F4AF65013}" dt="2018-03-11T22:22:54.762" v="1306" actId="14100"/>
          <ac:spMkLst>
            <pc:docMk/>
            <pc:sldMk cId="4204314075" sldId="308"/>
            <ac:spMk id="19460" creationId="{00000000-0000-0000-0000-000000000000}"/>
          </ac:spMkLst>
        </pc:spChg>
        <pc:spChg chg="mod">
          <ac:chgData name="FABIO PESSOA DE SA" userId="94edb27a-f0a8-4624-8ff3-eae76013cbb2" providerId="ADAL" clId="{BE3E03EF-C8EC-415B-BCE3-2C6F4AF65013}" dt="2018-03-17T02:22:24.509" v="1383" actId="12"/>
          <ac:spMkLst>
            <pc:docMk/>
            <pc:sldMk cId="4204314075" sldId="308"/>
            <ac:spMk id="19461" creationId="{00000000-0000-0000-0000-000000000000}"/>
          </ac:spMkLst>
        </pc:spChg>
      </pc:sldChg>
      <pc:sldChg chg="addSp modSp">
        <pc:chgData name="FABIO PESSOA DE SA" userId="94edb27a-f0a8-4624-8ff3-eae76013cbb2" providerId="ADAL" clId="{BE3E03EF-C8EC-415B-BCE3-2C6F4AF65013}" dt="2018-03-17T02:24:03.135" v="1400" actId="6549"/>
        <pc:sldMkLst>
          <pc:docMk/>
          <pc:sldMk cId="4115640963" sldId="309"/>
        </pc:sldMkLst>
        <pc:spChg chg="add">
          <ac:chgData name="FABIO PESSOA DE SA" userId="94edb27a-f0a8-4624-8ff3-eae76013cbb2" providerId="ADAL" clId="{BE3E03EF-C8EC-415B-BCE3-2C6F4AF65013}" dt="2018-03-10T19:16:02.662" v="623" actId="255"/>
          <ac:spMkLst>
            <pc:docMk/>
            <pc:sldMk cId="4115640963" sldId="309"/>
            <ac:spMk id="4" creationId="{A7E5A48F-5420-4ABA-A94F-7E747CBA04EE}"/>
          </ac:spMkLst>
        </pc:spChg>
        <pc:spChg chg="mod">
          <ac:chgData name="FABIO PESSOA DE SA" userId="94edb27a-f0a8-4624-8ff3-eae76013cbb2" providerId="ADAL" clId="{BE3E03EF-C8EC-415B-BCE3-2C6F4AF65013}" dt="2018-03-11T22:24:17.528" v="1312" actId="20577"/>
          <ac:spMkLst>
            <pc:docMk/>
            <pc:sldMk cId="4115640963" sldId="309"/>
            <ac:spMk id="21508" creationId="{00000000-0000-0000-0000-000000000000}"/>
          </ac:spMkLst>
        </pc:spChg>
        <pc:spChg chg="mod">
          <ac:chgData name="FABIO PESSOA DE SA" userId="94edb27a-f0a8-4624-8ff3-eae76013cbb2" providerId="ADAL" clId="{BE3E03EF-C8EC-415B-BCE3-2C6F4AF65013}" dt="2018-03-17T02:24:03.135" v="1400" actId="6549"/>
          <ac:spMkLst>
            <pc:docMk/>
            <pc:sldMk cId="4115640963" sldId="309"/>
            <ac:spMk id="21509" creationId="{00000000-0000-0000-0000-000000000000}"/>
          </ac:spMkLst>
        </pc:spChg>
      </pc:sldChg>
      <pc:sldChg chg="addSp delSp modSp">
        <pc:chgData name="FABIO PESSOA DE SA" userId="94edb27a-f0a8-4624-8ff3-eae76013cbb2" providerId="ADAL" clId="{BE3E03EF-C8EC-415B-BCE3-2C6F4AF65013}" dt="2018-03-10T19:21:32.315" v="692" actId="478"/>
        <pc:sldMkLst>
          <pc:docMk/>
          <pc:sldMk cId="1536834983" sldId="310"/>
        </pc:sldMkLst>
        <pc:spChg chg="del">
          <ac:chgData name="FABIO PESSOA DE SA" userId="94edb27a-f0a8-4624-8ff3-eae76013cbb2" providerId="ADAL" clId="{BE3E03EF-C8EC-415B-BCE3-2C6F4AF65013}" dt="2018-03-10T19:21:27.999" v="691" actId="478"/>
          <ac:spMkLst>
            <pc:docMk/>
            <pc:sldMk cId="1536834983" sldId="310"/>
            <ac:spMk id="2" creationId="{00000000-0000-0000-0000-000000000000}"/>
          </ac:spMkLst>
        </pc:spChg>
        <pc:spChg chg="del">
          <ac:chgData name="FABIO PESSOA DE SA" userId="94edb27a-f0a8-4624-8ff3-eae76013cbb2" providerId="ADAL" clId="{BE3E03EF-C8EC-415B-BCE3-2C6F4AF65013}" dt="2018-03-10T19:21:32.315" v="692" actId="478"/>
          <ac:spMkLst>
            <pc:docMk/>
            <pc:sldMk cId="1536834983" sldId="310"/>
            <ac:spMk id="3" creationId="{00000000-0000-0000-0000-000000000000}"/>
          </ac:spMkLst>
        </pc:spChg>
        <pc:spChg chg="add">
          <ac:chgData name="FABIO PESSOA DE SA" userId="94edb27a-f0a8-4624-8ff3-eae76013cbb2" providerId="ADAL" clId="{BE3E03EF-C8EC-415B-BCE3-2C6F4AF65013}" dt="2018-03-10T19:16:08.671" v="624" actId="478"/>
          <ac:spMkLst>
            <pc:docMk/>
            <pc:sldMk cId="1536834983" sldId="310"/>
            <ac:spMk id="6" creationId="{6F2A5EBD-D60B-4282-8668-B505ABECF2C0}"/>
          </ac:spMkLst>
        </pc:spChg>
        <pc:spChg chg="mod">
          <ac:chgData name="FABIO PESSOA DE SA" userId="94edb27a-f0a8-4624-8ff3-eae76013cbb2" providerId="ADAL" clId="{BE3E03EF-C8EC-415B-BCE3-2C6F4AF65013}" dt="2018-03-10T19:21:23.797" v="689" actId="1076"/>
          <ac:spMkLst>
            <pc:docMk/>
            <pc:sldMk cId="1536834983" sldId="310"/>
            <ac:spMk id="23557" creationId="{00000000-0000-0000-0000-000000000000}"/>
          </ac:spMkLst>
        </pc:spChg>
        <pc:picChg chg="mod">
          <ac:chgData name="FABIO PESSOA DE SA" userId="94edb27a-f0a8-4624-8ff3-eae76013cbb2" providerId="ADAL" clId="{BE3E03EF-C8EC-415B-BCE3-2C6F4AF65013}" dt="2018-03-10T19:21:25.858" v="690" actId="1076"/>
          <ac:picMkLst>
            <pc:docMk/>
            <pc:sldMk cId="1536834983" sldId="310"/>
            <ac:picMk id="47122" creationId="{00000000-0000-0000-0000-000000000000}"/>
          </ac:picMkLst>
        </pc:picChg>
      </pc:sldChg>
      <pc:sldChg chg="delSp modSp">
        <pc:chgData name="FABIO PESSOA DE SA" userId="94edb27a-f0a8-4624-8ff3-eae76013cbb2" providerId="ADAL" clId="{BE3E03EF-C8EC-415B-BCE3-2C6F4AF65013}" dt="2018-03-10T19:21:02.443" v="686" actId="114"/>
        <pc:sldMkLst>
          <pc:docMk/>
          <pc:sldMk cId="1555553359" sldId="311"/>
        </pc:sldMkLst>
        <pc:spChg chg="del">
          <ac:chgData name="FABIO PESSOA DE SA" userId="94edb27a-f0a8-4624-8ff3-eae76013cbb2" providerId="ADAL" clId="{BE3E03EF-C8EC-415B-BCE3-2C6F4AF65013}" dt="2018-03-10T19:20:17.752" v="680" actId="478"/>
          <ac:spMkLst>
            <pc:docMk/>
            <pc:sldMk cId="1555553359" sldId="311"/>
            <ac:spMk id="2" creationId="{00000000-0000-0000-0000-000000000000}"/>
          </ac:spMkLst>
        </pc:spChg>
        <pc:spChg chg="del">
          <ac:chgData name="FABIO PESSOA DE SA" userId="94edb27a-f0a8-4624-8ff3-eae76013cbb2" providerId="ADAL" clId="{BE3E03EF-C8EC-415B-BCE3-2C6F4AF65013}" dt="2018-03-10T19:20:19.609" v="681" actId="478"/>
          <ac:spMkLst>
            <pc:docMk/>
            <pc:sldMk cId="1555553359" sldId="311"/>
            <ac:spMk id="3" creationId="{00000000-0000-0000-0000-000000000000}"/>
          </ac:spMkLst>
        </pc:spChg>
        <pc:spChg chg="mod">
          <ac:chgData name="FABIO PESSOA DE SA" userId="94edb27a-f0a8-4624-8ff3-eae76013cbb2" providerId="ADAL" clId="{BE3E03EF-C8EC-415B-BCE3-2C6F4AF65013}" dt="2018-03-10T19:21:02.443" v="686" actId="114"/>
          <ac:spMkLst>
            <pc:docMk/>
            <pc:sldMk cId="1555553359" sldId="311"/>
            <ac:spMk id="25605" creationId="{00000000-0000-0000-0000-000000000000}"/>
          </ac:spMkLst>
        </pc:spChg>
      </pc:sldChg>
      <pc:sldChg chg="addSp delSp modSp">
        <pc:chgData name="FABIO PESSOA DE SA" userId="94edb27a-f0a8-4624-8ff3-eae76013cbb2" providerId="ADAL" clId="{BE3E03EF-C8EC-415B-BCE3-2C6F4AF65013}" dt="2018-03-17T02:24:43.756" v="1401" actId="14100"/>
        <pc:sldMkLst>
          <pc:docMk/>
          <pc:sldMk cId="3964906476" sldId="312"/>
        </pc:sldMkLst>
        <pc:spChg chg="del mod">
          <ac:chgData name="FABIO PESSOA DE SA" userId="94edb27a-f0a8-4624-8ff3-eae76013cbb2" providerId="ADAL" clId="{BE3E03EF-C8EC-415B-BCE3-2C6F4AF65013}" dt="2018-03-11T22:41:54.718" v="1364" actId="478"/>
          <ac:spMkLst>
            <pc:docMk/>
            <pc:sldMk cId="3964906476" sldId="312"/>
            <ac:spMk id="2" creationId="{00000000-0000-0000-0000-000000000000}"/>
          </ac:spMkLst>
        </pc:spChg>
        <pc:spChg chg="del">
          <ac:chgData name="FABIO PESSOA DE SA" userId="94edb27a-f0a8-4624-8ff3-eae76013cbb2" providerId="ADAL" clId="{BE3E03EF-C8EC-415B-BCE3-2C6F4AF65013}" dt="2018-03-11T22:41:56.934" v="1365" actId="478"/>
          <ac:spMkLst>
            <pc:docMk/>
            <pc:sldMk cId="3964906476" sldId="312"/>
            <ac:spMk id="3" creationId="{00000000-0000-0000-0000-000000000000}"/>
          </ac:spMkLst>
        </pc:spChg>
        <pc:spChg chg="add">
          <ac:chgData name="FABIO PESSOA DE SA" userId="94edb27a-f0a8-4624-8ff3-eae76013cbb2" providerId="ADAL" clId="{BE3E03EF-C8EC-415B-BCE3-2C6F4AF65013}" dt="2018-03-10T19:16:10.191" v="625" actId="14100"/>
          <ac:spMkLst>
            <pc:docMk/>
            <pc:sldMk cId="3964906476" sldId="312"/>
            <ac:spMk id="6" creationId="{62070ACE-7CA5-45AB-8509-65BFFC362126}"/>
          </ac:spMkLst>
        </pc:spChg>
        <pc:spChg chg="mod">
          <ac:chgData name="FABIO PESSOA DE SA" userId="94edb27a-f0a8-4624-8ff3-eae76013cbb2" providerId="ADAL" clId="{BE3E03EF-C8EC-415B-BCE3-2C6F4AF65013}" dt="2018-03-10T19:21:45.254" v="695" actId="1076"/>
          <ac:spMkLst>
            <pc:docMk/>
            <pc:sldMk cId="3964906476" sldId="312"/>
            <ac:spMk id="27652" creationId="{00000000-0000-0000-0000-000000000000}"/>
          </ac:spMkLst>
        </pc:spChg>
        <pc:spChg chg="mod">
          <ac:chgData name="FABIO PESSOA DE SA" userId="94edb27a-f0a8-4624-8ff3-eae76013cbb2" providerId="ADAL" clId="{BE3E03EF-C8EC-415B-BCE3-2C6F4AF65013}" dt="2018-03-17T02:24:43.756" v="1401" actId="14100"/>
          <ac:spMkLst>
            <pc:docMk/>
            <pc:sldMk cId="3964906476" sldId="312"/>
            <ac:spMk id="27653" creationId="{00000000-0000-0000-0000-000000000000}"/>
          </ac:spMkLst>
        </pc:spChg>
      </pc:sldChg>
      <pc:sldChg chg="addSp delSp modSp">
        <pc:chgData name="FABIO PESSOA DE SA" userId="94edb27a-f0a8-4624-8ff3-eae76013cbb2" providerId="ADAL" clId="{BE3E03EF-C8EC-415B-BCE3-2C6F4AF65013}" dt="2018-03-17T02:25:39.104" v="1421" actId="20577"/>
        <pc:sldMkLst>
          <pc:docMk/>
          <pc:sldMk cId="3180654462" sldId="314"/>
        </pc:sldMkLst>
        <pc:spChg chg="del">
          <ac:chgData name="FABIO PESSOA DE SA" userId="94edb27a-f0a8-4624-8ff3-eae76013cbb2" providerId="ADAL" clId="{BE3E03EF-C8EC-415B-BCE3-2C6F4AF65013}" dt="2018-03-10T19:22:21.084" v="705" actId="478"/>
          <ac:spMkLst>
            <pc:docMk/>
            <pc:sldMk cId="3180654462" sldId="314"/>
            <ac:spMk id="2" creationId="{00000000-0000-0000-0000-000000000000}"/>
          </ac:spMkLst>
        </pc:spChg>
        <pc:spChg chg="del">
          <ac:chgData name="FABIO PESSOA DE SA" userId="94edb27a-f0a8-4624-8ff3-eae76013cbb2" providerId="ADAL" clId="{BE3E03EF-C8EC-415B-BCE3-2C6F4AF65013}" dt="2018-03-10T19:22:25.447" v="706" actId="478"/>
          <ac:spMkLst>
            <pc:docMk/>
            <pc:sldMk cId="3180654462" sldId="314"/>
            <ac:spMk id="3" creationId="{00000000-0000-0000-0000-000000000000}"/>
          </ac:spMkLst>
        </pc:spChg>
        <pc:spChg chg="add">
          <ac:chgData name="FABIO PESSOA DE SA" userId="94edb27a-f0a8-4624-8ff3-eae76013cbb2" providerId="ADAL" clId="{BE3E03EF-C8EC-415B-BCE3-2C6F4AF65013}" dt="2018-03-10T19:16:12.272" v="626" actId="478"/>
          <ac:spMkLst>
            <pc:docMk/>
            <pc:sldMk cId="3180654462" sldId="314"/>
            <ac:spMk id="6" creationId="{8F2D7BBD-7FC7-419B-B10D-DEA1470C342C}"/>
          </ac:spMkLst>
        </pc:spChg>
        <pc:spChg chg="mod">
          <ac:chgData name="FABIO PESSOA DE SA" userId="94edb27a-f0a8-4624-8ff3-eae76013cbb2" providerId="ADAL" clId="{BE3E03EF-C8EC-415B-BCE3-2C6F4AF65013}" dt="2018-03-10T19:22:14.812" v="703" actId="20577"/>
          <ac:spMkLst>
            <pc:docMk/>
            <pc:sldMk cId="3180654462" sldId="314"/>
            <ac:spMk id="31748" creationId="{00000000-0000-0000-0000-000000000000}"/>
          </ac:spMkLst>
        </pc:spChg>
        <pc:spChg chg="mod">
          <ac:chgData name="FABIO PESSOA DE SA" userId="94edb27a-f0a8-4624-8ff3-eae76013cbb2" providerId="ADAL" clId="{BE3E03EF-C8EC-415B-BCE3-2C6F4AF65013}" dt="2018-03-17T02:25:39.104" v="1421" actId="20577"/>
          <ac:spMkLst>
            <pc:docMk/>
            <pc:sldMk cId="3180654462" sldId="314"/>
            <ac:spMk id="31749" creationId="{00000000-0000-0000-0000-000000000000}"/>
          </ac:spMkLst>
        </pc:spChg>
      </pc:sldChg>
      <pc:sldChg chg="addSp delSp modSp">
        <pc:chgData name="FABIO PESSOA DE SA" userId="94edb27a-f0a8-4624-8ff3-eae76013cbb2" providerId="ADAL" clId="{BE3E03EF-C8EC-415B-BCE3-2C6F4AF65013}" dt="2018-03-17T02:26:03.768" v="1423" actId="14100"/>
        <pc:sldMkLst>
          <pc:docMk/>
          <pc:sldMk cId="346104583" sldId="315"/>
        </pc:sldMkLst>
        <pc:spChg chg="del">
          <ac:chgData name="FABIO PESSOA DE SA" userId="94edb27a-f0a8-4624-8ff3-eae76013cbb2" providerId="ADAL" clId="{BE3E03EF-C8EC-415B-BCE3-2C6F4AF65013}" dt="2018-03-11T22:41:46.406" v="1360" actId="478"/>
          <ac:spMkLst>
            <pc:docMk/>
            <pc:sldMk cId="346104583" sldId="315"/>
            <ac:spMk id="2" creationId="{00000000-0000-0000-0000-000000000000}"/>
          </ac:spMkLst>
        </pc:spChg>
        <pc:spChg chg="del">
          <ac:chgData name="FABIO PESSOA DE SA" userId="94edb27a-f0a8-4624-8ff3-eae76013cbb2" providerId="ADAL" clId="{BE3E03EF-C8EC-415B-BCE3-2C6F4AF65013}" dt="2018-03-11T22:41:49.102" v="1361" actId="478"/>
          <ac:spMkLst>
            <pc:docMk/>
            <pc:sldMk cId="346104583" sldId="315"/>
            <ac:spMk id="3" creationId="{00000000-0000-0000-0000-000000000000}"/>
          </ac:spMkLst>
        </pc:spChg>
        <pc:spChg chg="add">
          <ac:chgData name="FABIO PESSOA DE SA" userId="94edb27a-f0a8-4624-8ff3-eae76013cbb2" providerId="ADAL" clId="{BE3E03EF-C8EC-415B-BCE3-2C6F4AF65013}" dt="2018-03-10T19:16:13.614" v="627" actId="1076"/>
          <ac:spMkLst>
            <pc:docMk/>
            <pc:sldMk cId="346104583" sldId="315"/>
            <ac:spMk id="6" creationId="{1064529F-F423-4541-98E4-02296210210C}"/>
          </ac:spMkLst>
        </pc:spChg>
        <pc:spChg chg="mod">
          <ac:chgData name="FABIO PESSOA DE SA" userId="94edb27a-f0a8-4624-8ff3-eae76013cbb2" providerId="ADAL" clId="{BE3E03EF-C8EC-415B-BCE3-2C6F4AF65013}" dt="2018-03-17T02:26:03.768" v="1423" actId="14100"/>
          <ac:spMkLst>
            <pc:docMk/>
            <pc:sldMk cId="346104583" sldId="315"/>
            <ac:spMk id="35844" creationId="{00000000-0000-0000-0000-000000000000}"/>
          </ac:spMkLst>
        </pc:spChg>
        <pc:spChg chg="mod">
          <ac:chgData name="FABIO PESSOA DE SA" userId="94edb27a-f0a8-4624-8ff3-eae76013cbb2" providerId="ADAL" clId="{BE3E03EF-C8EC-415B-BCE3-2C6F4AF65013}" dt="2018-03-17T02:26:01.334" v="1422" actId="14100"/>
          <ac:spMkLst>
            <pc:docMk/>
            <pc:sldMk cId="346104583" sldId="315"/>
            <ac:spMk id="35845" creationId="{00000000-0000-0000-0000-000000000000}"/>
          </ac:spMkLst>
        </pc:spChg>
      </pc:sldChg>
      <pc:sldChg chg="addSp modSp">
        <pc:chgData name="FABIO PESSOA DE SA" userId="94edb27a-f0a8-4624-8ff3-eae76013cbb2" providerId="ADAL" clId="{BE3E03EF-C8EC-415B-BCE3-2C6F4AF65013}" dt="2018-03-10T19:23:06.113" v="714" actId="114"/>
        <pc:sldMkLst>
          <pc:docMk/>
          <pc:sldMk cId="3072328176" sldId="316"/>
        </pc:sldMkLst>
        <pc:spChg chg="add">
          <ac:chgData name="FABIO PESSOA DE SA" userId="94edb27a-f0a8-4624-8ff3-eae76013cbb2" providerId="ADAL" clId="{BE3E03EF-C8EC-415B-BCE3-2C6F4AF65013}" dt="2018-03-10T19:16:14.823" v="628" actId="114"/>
          <ac:spMkLst>
            <pc:docMk/>
            <pc:sldMk cId="3072328176" sldId="316"/>
            <ac:spMk id="4" creationId="{FD9336CC-E3E4-4F3C-B83D-40384E71DBB4}"/>
          </ac:spMkLst>
        </pc:spChg>
        <pc:spChg chg="mod">
          <ac:chgData name="FABIO PESSOA DE SA" userId="94edb27a-f0a8-4624-8ff3-eae76013cbb2" providerId="ADAL" clId="{BE3E03EF-C8EC-415B-BCE3-2C6F4AF65013}" dt="2018-03-10T19:23:06.113" v="714" actId="114"/>
          <ac:spMkLst>
            <pc:docMk/>
            <pc:sldMk cId="3072328176" sldId="316"/>
            <ac:spMk id="37893" creationId="{00000000-0000-0000-0000-000000000000}"/>
          </ac:spMkLst>
        </pc:spChg>
        <pc:graphicFrameChg chg="mod">
          <ac:chgData name="FABIO PESSOA DE SA" userId="94edb27a-f0a8-4624-8ff3-eae76013cbb2" providerId="ADAL" clId="{BE3E03EF-C8EC-415B-BCE3-2C6F4AF65013}" dt="2018-03-10T19:22:54.199" v="711" actId="1076"/>
          <ac:graphicFrameMkLst>
            <pc:docMk/>
            <pc:sldMk cId="3072328176" sldId="316"/>
            <ac:graphicFrameMk id="37890" creationId="{00000000-0000-0000-0000-000000000000}"/>
          </ac:graphicFrameMkLst>
        </pc:graphicFrameChg>
      </pc:sldChg>
      <pc:sldChg chg="addSp delSp modSp">
        <pc:chgData name="FABIO PESSOA DE SA" userId="94edb27a-f0a8-4624-8ff3-eae76013cbb2" providerId="ADAL" clId="{BE3E03EF-C8EC-415B-BCE3-2C6F4AF65013}" dt="2018-03-17T02:27:07.730" v="1424" actId="478"/>
        <pc:sldMkLst>
          <pc:docMk/>
          <pc:sldMk cId="2534535902" sldId="317"/>
        </pc:sldMkLst>
        <pc:spChg chg="del">
          <ac:chgData name="FABIO PESSOA DE SA" userId="94edb27a-f0a8-4624-8ff3-eae76013cbb2" providerId="ADAL" clId="{BE3E03EF-C8EC-415B-BCE3-2C6F4AF65013}" dt="2018-03-10T19:23:22.326" v="721" actId="478"/>
          <ac:spMkLst>
            <pc:docMk/>
            <pc:sldMk cId="2534535902" sldId="317"/>
            <ac:spMk id="2" creationId="{00000000-0000-0000-0000-000000000000}"/>
          </ac:spMkLst>
        </pc:spChg>
        <pc:spChg chg="del">
          <ac:chgData name="FABIO PESSOA DE SA" userId="94edb27a-f0a8-4624-8ff3-eae76013cbb2" providerId="ADAL" clId="{BE3E03EF-C8EC-415B-BCE3-2C6F4AF65013}" dt="2018-03-10T19:23:23.218" v="722" actId="478"/>
          <ac:spMkLst>
            <pc:docMk/>
            <pc:sldMk cId="2534535902" sldId="317"/>
            <ac:spMk id="3" creationId="{00000000-0000-0000-0000-000000000000}"/>
          </ac:spMkLst>
        </pc:spChg>
        <pc:spChg chg="add">
          <ac:chgData name="FABIO PESSOA DE SA" userId="94edb27a-f0a8-4624-8ff3-eae76013cbb2" providerId="ADAL" clId="{BE3E03EF-C8EC-415B-BCE3-2C6F4AF65013}" dt="2018-03-10T19:16:15.988" v="629" actId="478"/>
          <ac:spMkLst>
            <pc:docMk/>
            <pc:sldMk cId="2534535902" sldId="317"/>
            <ac:spMk id="6" creationId="{4CE6E6AE-950A-4AAB-949A-14EE4428E0AD}"/>
          </ac:spMkLst>
        </pc:spChg>
        <pc:spChg chg="add del">
          <ac:chgData name="FABIO PESSOA DE SA" userId="94edb27a-f0a8-4624-8ff3-eae76013cbb2" providerId="ADAL" clId="{BE3E03EF-C8EC-415B-BCE3-2C6F4AF65013}" dt="2018-03-17T02:27:07.730" v="1424" actId="478"/>
          <ac:spMkLst>
            <pc:docMk/>
            <pc:sldMk cId="2534535902" sldId="317"/>
            <ac:spMk id="7" creationId="{82D6918E-6285-47A8-984B-20D62491009B}"/>
          </ac:spMkLst>
        </pc:spChg>
        <pc:spChg chg="mod">
          <ac:chgData name="FABIO PESSOA DE SA" userId="94edb27a-f0a8-4624-8ff3-eae76013cbb2" providerId="ADAL" clId="{BE3E03EF-C8EC-415B-BCE3-2C6F4AF65013}" dt="2018-03-10T19:23:17.607" v="719" actId="14100"/>
          <ac:spMkLst>
            <pc:docMk/>
            <pc:sldMk cId="2534535902" sldId="317"/>
            <ac:spMk id="39941" creationId="{00000000-0000-0000-0000-000000000000}"/>
          </ac:spMkLst>
        </pc:spChg>
        <pc:graphicFrameChg chg="mod">
          <ac:chgData name="FABIO PESSOA DE SA" userId="94edb27a-f0a8-4624-8ff3-eae76013cbb2" providerId="ADAL" clId="{BE3E03EF-C8EC-415B-BCE3-2C6F4AF65013}" dt="2018-03-10T19:23:20.192" v="720" actId="1076"/>
          <ac:graphicFrameMkLst>
            <pc:docMk/>
            <pc:sldMk cId="2534535902" sldId="317"/>
            <ac:graphicFrameMk id="39938" creationId="{00000000-0000-0000-0000-000000000000}"/>
          </ac:graphicFrameMkLst>
        </pc:graphicFrameChg>
      </pc:sldChg>
      <pc:sldChg chg="modSp">
        <pc:chgData name="FABIO PESSOA DE SA" userId="94edb27a-f0a8-4624-8ff3-eae76013cbb2" providerId="ADAL" clId="{BE3E03EF-C8EC-415B-BCE3-2C6F4AF65013}" dt="2018-03-17T02:28:07.447" v="1428" actId="14100"/>
        <pc:sldMkLst>
          <pc:docMk/>
          <pc:sldMk cId="4226602676" sldId="318"/>
        </pc:sldMkLst>
        <pc:spChg chg="mod">
          <ac:chgData name="FABIO PESSOA DE SA" userId="94edb27a-f0a8-4624-8ff3-eae76013cbb2" providerId="ADAL" clId="{BE3E03EF-C8EC-415B-BCE3-2C6F4AF65013}" dt="2018-03-17T02:28:07.447" v="1428" actId="14100"/>
          <ac:spMkLst>
            <pc:docMk/>
            <pc:sldMk cId="4226602676" sldId="318"/>
            <ac:spMk id="41988" creationId="{00000000-0000-0000-0000-000000000000}"/>
          </ac:spMkLst>
        </pc:spChg>
        <pc:spChg chg="mod">
          <ac:chgData name="FABIO PESSOA DE SA" userId="94edb27a-f0a8-4624-8ff3-eae76013cbb2" providerId="ADAL" clId="{BE3E03EF-C8EC-415B-BCE3-2C6F4AF65013}" dt="2018-03-17T02:28:01.378" v="1427" actId="14100"/>
          <ac:spMkLst>
            <pc:docMk/>
            <pc:sldMk cId="4226602676" sldId="318"/>
            <ac:spMk id="41989" creationId="{00000000-0000-0000-0000-000000000000}"/>
          </ac:spMkLst>
        </pc:spChg>
      </pc:sldChg>
      <pc:sldChg chg="addSp delSp modSp">
        <pc:chgData name="FABIO PESSOA DE SA" userId="94edb27a-f0a8-4624-8ff3-eae76013cbb2" providerId="ADAL" clId="{BE3E03EF-C8EC-415B-BCE3-2C6F4AF65013}" dt="2018-03-10T19:24:02.585" v="729" actId="478"/>
        <pc:sldMkLst>
          <pc:docMk/>
          <pc:sldMk cId="3291175022" sldId="319"/>
        </pc:sldMkLst>
        <pc:spChg chg="del">
          <ac:chgData name="FABIO PESSOA DE SA" userId="94edb27a-f0a8-4624-8ff3-eae76013cbb2" providerId="ADAL" clId="{BE3E03EF-C8EC-415B-BCE3-2C6F4AF65013}" dt="2018-03-10T19:23:58.631" v="726" actId="478"/>
          <ac:spMkLst>
            <pc:docMk/>
            <pc:sldMk cId="3291175022" sldId="319"/>
            <ac:spMk id="2" creationId="{00000000-0000-0000-0000-000000000000}"/>
          </ac:spMkLst>
        </pc:spChg>
        <pc:spChg chg="del">
          <ac:chgData name="FABIO PESSOA DE SA" userId="94edb27a-f0a8-4624-8ff3-eae76013cbb2" providerId="ADAL" clId="{BE3E03EF-C8EC-415B-BCE3-2C6F4AF65013}" dt="2018-03-10T19:24:02.585" v="729" actId="478"/>
          <ac:spMkLst>
            <pc:docMk/>
            <pc:sldMk cId="3291175022" sldId="319"/>
            <ac:spMk id="3" creationId="{00000000-0000-0000-0000-000000000000}"/>
          </ac:spMkLst>
        </pc:spChg>
        <pc:spChg chg="add del">
          <ac:chgData name="FABIO PESSOA DE SA" userId="94edb27a-f0a8-4624-8ff3-eae76013cbb2" providerId="ADAL" clId="{BE3E03EF-C8EC-415B-BCE3-2C6F4AF65013}" dt="2018-03-10T19:24:01.123" v="728" actId="478"/>
          <ac:spMkLst>
            <pc:docMk/>
            <pc:sldMk cId="3291175022" sldId="319"/>
            <ac:spMk id="10" creationId="{DA8D7E36-7FAD-49B3-BC68-2BD61A1C02A7}"/>
          </ac:spMkLst>
        </pc:spChg>
        <pc:spChg chg="mod">
          <ac:chgData name="FABIO PESSOA DE SA" userId="94edb27a-f0a8-4624-8ff3-eae76013cbb2" providerId="ADAL" clId="{BE3E03EF-C8EC-415B-BCE3-2C6F4AF65013}" dt="2018-03-10T18:02:05.847" v="336" actId="478"/>
          <ac:spMkLst>
            <pc:docMk/>
            <pc:sldMk cId="3291175022" sldId="319"/>
            <ac:spMk id="44036" creationId="{00000000-0000-0000-0000-000000000000}"/>
          </ac:spMkLst>
        </pc:spChg>
      </pc:sldChg>
      <pc:sldChg chg="addSp delSp modSp">
        <pc:chgData name="FABIO PESSOA DE SA" userId="94edb27a-f0a8-4624-8ff3-eae76013cbb2" providerId="ADAL" clId="{BE3E03EF-C8EC-415B-BCE3-2C6F4AF65013}" dt="2018-03-10T19:24:45.195" v="744" actId="20577"/>
        <pc:sldMkLst>
          <pc:docMk/>
          <pc:sldMk cId="2018582804" sldId="320"/>
        </pc:sldMkLst>
        <pc:spChg chg="del">
          <ac:chgData name="FABIO PESSOA DE SA" userId="94edb27a-f0a8-4624-8ff3-eae76013cbb2" providerId="ADAL" clId="{BE3E03EF-C8EC-415B-BCE3-2C6F4AF65013}" dt="2018-03-10T19:24:28.849" v="736" actId="478"/>
          <ac:spMkLst>
            <pc:docMk/>
            <pc:sldMk cId="2018582804" sldId="320"/>
            <ac:spMk id="2" creationId="{00000000-0000-0000-0000-000000000000}"/>
          </ac:spMkLst>
        </pc:spChg>
        <pc:spChg chg="del">
          <ac:chgData name="FABIO PESSOA DE SA" userId="94edb27a-f0a8-4624-8ff3-eae76013cbb2" providerId="ADAL" clId="{BE3E03EF-C8EC-415B-BCE3-2C6F4AF65013}" dt="2018-03-10T19:24:30.858" v="737" actId="478"/>
          <ac:spMkLst>
            <pc:docMk/>
            <pc:sldMk cId="2018582804" sldId="320"/>
            <ac:spMk id="3" creationId="{00000000-0000-0000-0000-000000000000}"/>
          </ac:spMkLst>
        </pc:spChg>
        <pc:spChg chg="add">
          <ac:chgData name="FABIO PESSOA DE SA" userId="94edb27a-f0a8-4624-8ff3-eae76013cbb2" providerId="ADAL" clId="{BE3E03EF-C8EC-415B-BCE3-2C6F4AF65013}" dt="2018-03-10T19:16:20.367" v="632" actId="20577"/>
          <ac:spMkLst>
            <pc:docMk/>
            <pc:sldMk cId="2018582804" sldId="320"/>
            <ac:spMk id="6" creationId="{0AE93C86-323E-46C2-BA69-DB5368D72B7A}"/>
          </ac:spMkLst>
        </pc:spChg>
        <pc:spChg chg="mod">
          <ac:chgData name="FABIO PESSOA DE SA" userId="94edb27a-f0a8-4624-8ff3-eae76013cbb2" providerId="ADAL" clId="{BE3E03EF-C8EC-415B-BCE3-2C6F4AF65013}" dt="2018-03-10T19:24:18.123" v="734" actId="1076"/>
          <ac:spMkLst>
            <pc:docMk/>
            <pc:sldMk cId="2018582804" sldId="320"/>
            <ac:spMk id="46084" creationId="{00000000-0000-0000-0000-000000000000}"/>
          </ac:spMkLst>
        </pc:spChg>
        <pc:spChg chg="mod">
          <ac:chgData name="FABIO PESSOA DE SA" userId="94edb27a-f0a8-4624-8ff3-eae76013cbb2" providerId="ADAL" clId="{BE3E03EF-C8EC-415B-BCE3-2C6F4AF65013}" dt="2018-03-10T19:24:45.195" v="744" actId="20577"/>
          <ac:spMkLst>
            <pc:docMk/>
            <pc:sldMk cId="2018582804" sldId="320"/>
            <ac:spMk id="46085" creationId="{00000000-0000-0000-0000-000000000000}"/>
          </ac:spMkLst>
        </pc:spChg>
      </pc:sldChg>
      <pc:sldChg chg="addSp delSp modSp">
        <pc:chgData name="FABIO PESSOA DE SA" userId="94edb27a-f0a8-4624-8ff3-eae76013cbb2" providerId="ADAL" clId="{BE3E03EF-C8EC-415B-BCE3-2C6F4AF65013}" dt="2018-03-11T22:25:07.026" v="1321" actId="14100"/>
        <pc:sldMkLst>
          <pc:docMk/>
          <pc:sldMk cId="3792346197" sldId="321"/>
        </pc:sldMkLst>
        <pc:spChg chg="del">
          <ac:chgData name="FABIO PESSOA DE SA" userId="94edb27a-f0a8-4624-8ff3-eae76013cbb2" providerId="ADAL" clId="{BE3E03EF-C8EC-415B-BCE3-2C6F4AF65013}" dt="2018-03-10T19:26:00.211" v="748" actId="478"/>
          <ac:spMkLst>
            <pc:docMk/>
            <pc:sldMk cId="3792346197" sldId="321"/>
            <ac:spMk id="2" creationId="{00000000-0000-0000-0000-000000000000}"/>
          </ac:spMkLst>
        </pc:spChg>
        <pc:spChg chg="del">
          <ac:chgData name="FABIO PESSOA DE SA" userId="94edb27a-f0a8-4624-8ff3-eae76013cbb2" providerId="ADAL" clId="{BE3E03EF-C8EC-415B-BCE3-2C6F4AF65013}" dt="2018-03-10T19:26:02.924" v="749" actId="478"/>
          <ac:spMkLst>
            <pc:docMk/>
            <pc:sldMk cId="3792346197" sldId="321"/>
            <ac:spMk id="3" creationId="{00000000-0000-0000-0000-000000000000}"/>
          </ac:spMkLst>
        </pc:spChg>
        <pc:spChg chg="add">
          <ac:chgData name="FABIO PESSOA DE SA" userId="94edb27a-f0a8-4624-8ff3-eae76013cbb2" providerId="ADAL" clId="{BE3E03EF-C8EC-415B-BCE3-2C6F4AF65013}" dt="2018-03-10T19:16:21.721" v="633" actId="478"/>
          <ac:spMkLst>
            <pc:docMk/>
            <pc:sldMk cId="3792346197" sldId="321"/>
            <ac:spMk id="6" creationId="{C6400722-3125-4034-9075-6EBED73BF5FF}"/>
          </ac:spMkLst>
        </pc:spChg>
        <pc:spChg chg="mod">
          <ac:chgData name="FABIO PESSOA DE SA" userId="94edb27a-f0a8-4624-8ff3-eae76013cbb2" providerId="ADAL" clId="{BE3E03EF-C8EC-415B-BCE3-2C6F4AF65013}" dt="2018-03-11T22:24:54.885" v="1318" actId="20577"/>
          <ac:spMkLst>
            <pc:docMk/>
            <pc:sldMk cId="3792346197" sldId="321"/>
            <ac:spMk id="48132" creationId="{00000000-0000-0000-0000-000000000000}"/>
          </ac:spMkLst>
        </pc:spChg>
        <pc:spChg chg="mod">
          <ac:chgData name="FABIO PESSOA DE SA" userId="94edb27a-f0a8-4624-8ff3-eae76013cbb2" providerId="ADAL" clId="{BE3E03EF-C8EC-415B-BCE3-2C6F4AF65013}" dt="2018-03-11T22:25:07.026" v="1321" actId="14100"/>
          <ac:spMkLst>
            <pc:docMk/>
            <pc:sldMk cId="3792346197" sldId="321"/>
            <ac:spMk id="48133" creationId="{00000000-0000-0000-0000-000000000000}"/>
          </ac:spMkLst>
        </pc:spChg>
      </pc:sldChg>
      <pc:sldChg chg="addSp delSp modSp">
        <pc:chgData name="FABIO PESSOA DE SA" userId="94edb27a-f0a8-4624-8ff3-eae76013cbb2" providerId="ADAL" clId="{BE3E03EF-C8EC-415B-BCE3-2C6F4AF65013}" dt="2018-03-17T02:33:38.528" v="1431" actId="20577"/>
        <pc:sldMkLst>
          <pc:docMk/>
          <pc:sldMk cId="1150143572" sldId="322"/>
        </pc:sldMkLst>
        <pc:spChg chg="del">
          <ac:chgData name="FABIO PESSOA DE SA" userId="94edb27a-f0a8-4624-8ff3-eae76013cbb2" providerId="ADAL" clId="{BE3E03EF-C8EC-415B-BCE3-2C6F4AF65013}" dt="2018-03-11T22:33:54.431" v="1359" actId="478"/>
          <ac:spMkLst>
            <pc:docMk/>
            <pc:sldMk cId="1150143572" sldId="322"/>
            <ac:spMk id="2" creationId="{00000000-0000-0000-0000-000000000000}"/>
          </ac:spMkLst>
        </pc:spChg>
        <pc:spChg chg="add">
          <ac:chgData name="FABIO PESSOA DE SA" userId="94edb27a-f0a8-4624-8ff3-eae76013cbb2" providerId="ADAL" clId="{BE3E03EF-C8EC-415B-BCE3-2C6F4AF65013}" dt="2018-03-10T19:16:22.678" v="634" actId="14100"/>
          <ac:spMkLst>
            <pc:docMk/>
            <pc:sldMk cId="1150143572" sldId="322"/>
            <ac:spMk id="6" creationId="{7F9EB2A0-C89D-47B9-B597-ECC554600598}"/>
          </ac:spMkLst>
        </pc:spChg>
        <pc:spChg chg="mod">
          <ac:chgData name="FABIO PESSOA DE SA" userId="94edb27a-f0a8-4624-8ff3-eae76013cbb2" providerId="ADAL" clId="{BE3E03EF-C8EC-415B-BCE3-2C6F4AF65013}" dt="2018-03-10T19:26:12.924" v="752" actId="14100"/>
          <ac:spMkLst>
            <pc:docMk/>
            <pc:sldMk cId="1150143572" sldId="322"/>
            <ac:spMk id="50180" creationId="{00000000-0000-0000-0000-000000000000}"/>
          </ac:spMkLst>
        </pc:spChg>
        <pc:spChg chg="mod">
          <ac:chgData name="FABIO PESSOA DE SA" userId="94edb27a-f0a8-4624-8ff3-eae76013cbb2" providerId="ADAL" clId="{BE3E03EF-C8EC-415B-BCE3-2C6F4AF65013}" dt="2018-03-17T02:33:38.528" v="1431" actId="20577"/>
          <ac:spMkLst>
            <pc:docMk/>
            <pc:sldMk cId="1150143572" sldId="322"/>
            <ac:spMk id="50181" creationId="{00000000-0000-0000-0000-000000000000}"/>
          </ac:spMkLst>
        </pc:spChg>
      </pc:sldChg>
      <pc:sldChg chg="addSp delSp modSp">
        <pc:chgData name="FABIO PESSOA DE SA" userId="94edb27a-f0a8-4624-8ff3-eae76013cbb2" providerId="ADAL" clId="{BE3E03EF-C8EC-415B-BCE3-2C6F4AF65013}" dt="2018-03-11T22:25:26.382" v="1326" actId="478"/>
        <pc:sldMkLst>
          <pc:docMk/>
          <pc:sldMk cId="676549106" sldId="323"/>
        </pc:sldMkLst>
        <pc:spChg chg="del">
          <ac:chgData name="FABIO PESSOA DE SA" userId="94edb27a-f0a8-4624-8ff3-eae76013cbb2" providerId="ADAL" clId="{BE3E03EF-C8EC-415B-BCE3-2C6F4AF65013}" dt="2018-03-11T22:25:24.941" v="1325" actId="478"/>
          <ac:spMkLst>
            <pc:docMk/>
            <pc:sldMk cId="676549106" sldId="323"/>
            <ac:spMk id="2" creationId="{00000000-0000-0000-0000-000000000000}"/>
          </ac:spMkLst>
        </pc:spChg>
        <pc:spChg chg="del">
          <ac:chgData name="FABIO PESSOA DE SA" userId="94edb27a-f0a8-4624-8ff3-eae76013cbb2" providerId="ADAL" clId="{BE3E03EF-C8EC-415B-BCE3-2C6F4AF65013}" dt="2018-03-11T22:25:26.382" v="1326" actId="478"/>
          <ac:spMkLst>
            <pc:docMk/>
            <pc:sldMk cId="676549106" sldId="323"/>
            <ac:spMk id="3" creationId="{00000000-0000-0000-0000-000000000000}"/>
          </ac:spMkLst>
        </pc:spChg>
        <pc:spChg chg="add del">
          <ac:chgData name="FABIO PESSOA DE SA" userId="94edb27a-f0a8-4624-8ff3-eae76013cbb2" providerId="ADAL" clId="{BE3E03EF-C8EC-415B-BCE3-2C6F4AF65013}" dt="2018-03-09T02:13:05.201" v="29" actId="20577"/>
          <ac:spMkLst>
            <pc:docMk/>
            <pc:sldMk cId="676549106" sldId="323"/>
            <ac:spMk id="4" creationId="{185AE11D-B9B3-4130-9738-2C4D4038405E}"/>
          </ac:spMkLst>
        </pc:spChg>
        <pc:spChg chg="add mod">
          <ac:chgData name="FABIO PESSOA DE SA" userId="94edb27a-f0a8-4624-8ff3-eae76013cbb2" providerId="ADAL" clId="{BE3E03EF-C8EC-415B-BCE3-2C6F4AF65013}" dt="2018-03-11T22:25:20.556" v="1324" actId="20577"/>
          <ac:spMkLst>
            <pc:docMk/>
            <pc:sldMk cId="676549106" sldId="323"/>
            <ac:spMk id="4" creationId="{AF5DB071-0A99-4626-AAD9-0BF1E5FB8EE4}"/>
          </ac:spMkLst>
        </pc:spChg>
        <pc:spChg chg="add del">
          <ac:chgData name="FABIO PESSOA DE SA" userId="94edb27a-f0a8-4624-8ff3-eae76013cbb2" providerId="ADAL" clId="{BE3E03EF-C8EC-415B-BCE3-2C6F4AF65013}" dt="2018-03-09T02:13:14.403" v="32" actId="20577"/>
          <ac:spMkLst>
            <pc:docMk/>
            <pc:sldMk cId="676549106" sldId="323"/>
            <ac:spMk id="5" creationId="{ECFAA5A1-F5BF-4CE2-937C-9703DEE8C08B}"/>
          </ac:spMkLst>
        </pc:spChg>
        <pc:spChg chg="add del">
          <ac:chgData name="FABIO PESSOA DE SA" userId="94edb27a-f0a8-4624-8ff3-eae76013cbb2" providerId="ADAL" clId="{BE3E03EF-C8EC-415B-BCE3-2C6F4AF65013}" dt="2018-03-09T02:13:20.736" v="35" actId="20577"/>
          <ac:spMkLst>
            <pc:docMk/>
            <pc:sldMk cId="676549106" sldId="323"/>
            <ac:spMk id="6" creationId="{62D4F06B-D47D-4094-A9DC-EEF6EE549E3C}"/>
          </ac:spMkLst>
        </pc:spChg>
        <pc:spChg chg="add del mod">
          <ac:chgData name="FABIO PESSOA DE SA" userId="94edb27a-f0a8-4624-8ff3-eae76013cbb2" providerId="ADAL" clId="{BE3E03EF-C8EC-415B-BCE3-2C6F4AF65013}" dt="2018-03-10T18:03:19.020" v="351" actId="478"/>
          <ac:spMkLst>
            <pc:docMk/>
            <pc:sldMk cId="676549106" sldId="323"/>
            <ac:spMk id="7" creationId="{657AD0A0-E214-4010-808C-DE260A70C814}"/>
          </ac:spMkLst>
        </pc:spChg>
        <pc:spChg chg="mod">
          <ac:chgData name="FABIO PESSOA DE SA" userId="94edb27a-f0a8-4624-8ff3-eae76013cbb2" providerId="ADAL" clId="{BE3E03EF-C8EC-415B-BCE3-2C6F4AF65013}" dt="2018-03-11T22:25:18.487" v="1323" actId="14100"/>
          <ac:spMkLst>
            <pc:docMk/>
            <pc:sldMk cId="676549106" sldId="323"/>
            <ac:spMk id="52228" creationId="{00000000-0000-0000-0000-000000000000}"/>
          </ac:spMkLst>
        </pc:spChg>
        <pc:spChg chg="add del mod">
          <ac:chgData name="FABIO PESSOA DE SA" userId="94edb27a-f0a8-4624-8ff3-eae76013cbb2" providerId="ADAL" clId="{BE3E03EF-C8EC-415B-BCE3-2C6F4AF65013}" dt="2018-03-09T02:13:29.060" v="38" actId="20577"/>
          <ac:spMkLst>
            <pc:docMk/>
            <pc:sldMk cId="676549106" sldId="323"/>
            <ac:spMk id="52229" creationId="{00000000-0000-0000-0000-000000000000}"/>
          </ac:spMkLst>
        </pc:spChg>
      </pc:sldChg>
      <pc:sldChg chg="addSp delSp modSp">
        <pc:chgData name="FABIO PESSOA DE SA" userId="94edb27a-f0a8-4624-8ff3-eae76013cbb2" providerId="ADAL" clId="{BE3E03EF-C8EC-415B-BCE3-2C6F4AF65013}" dt="2018-03-10T19:28:49.351" v="802" actId="27636"/>
        <pc:sldMkLst>
          <pc:docMk/>
          <pc:sldMk cId="3351786508" sldId="324"/>
        </pc:sldMkLst>
        <pc:spChg chg="del">
          <ac:chgData name="FABIO PESSOA DE SA" userId="94edb27a-f0a8-4624-8ff3-eae76013cbb2" providerId="ADAL" clId="{BE3E03EF-C8EC-415B-BCE3-2C6F4AF65013}" dt="2018-03-10T18:03:59.416" v="362" actId="478"/>
          <ac:spMkLst>
            <pc:docMk/>
            <pc:sldMk cId="3351786508" sldId="324"/>
            <ac:spMk id="2" creationId="{00000000-0000-0000-0000-000000000000}"/>
          </ac:spMkLst>
        </pc:spChg>
        <pc:spChg chg="del">
          <ac:chgData name="FABIO PESSOA DE SA" userId="94edb27a-f0a8-4624-8ff3-eae76013cbb2" providerId="ADAL" clId="{BE3E03EF-C8EC-415B-BCE3-2C6F4AF65013}" dt="2018-03-10T18:04:01.177" v="363" actId="478"/>
          <ac:spMkLst>
            <pc:docMk/>
            <pc:sldMk cId="3351786508" sldId="324"/>
            <ac:spMk id="3" creationId="{00000000-0000-0000-0000-000000000000}"/>
          </ac:spMkLst>
        </pc:spChg>
        <pc:spChg chg="add del">
          <ac:chgData name="FABIO PESSOA DE SA" userId="94edb27a-f0a8-4624-8ff3-eae76013cbb2" providerId="ADAL" clId="{BE3E03EF-C8EC-415B-BCE3-2C6F4AF65013}" dt="2018-03-09T02:15:09.650" v="84" actId="12"/>
          <ac:spMkLst>
            <pc:docMk/>
            <pc:sldMk cId="3351786508" sldId="324"/>
            <ac:spMk id="4" creationId="{3C9E3F16-CAD6-46DB-B09F-3DB113A654E9}"/>
          </ac:spMkLst>
        </pc:spChg>
        <pc:spChg chg="add mod">
          <ac:chgData name="FABIO PESSOA DE SA" userId="94edb27a-f0a8-4624-8ff3-eae76013cbb2" providerId="ADAL" clId="{BE3E03EF-C8EC-415B-BCE3-2C6F4AF65013}" dt="2018-03-10T19:28:49.351" v="802" actId="27636"/>
          <ac:spMkLst>
            <pc:docMk/>
            <pc:sldMk cId="3351786508" sldId="324"/>
            <ac:spMk id="4" creationId="{96425873-7949-408A-8F55-15A936271617}"/>
          </ac:spMkLst>
        </pc:spChg>
        <pc:spChg chg="add del mod">
          <ac:chgData name="FABIO PESSOA DE SA" userId="94edb27a-f0a8-4624-8ff3-eae76013cbb2" providerId="ADAL" clId="{BE3E03EF-C8EC-415B-BCE3-2C6F4AF65013}" dt="2018-03-10T18:03:49.195" v="358" actId="478"/>
          <ac:spMkLst>
            <pc:docMk/>
            <pc:sldMk cId="3351786508" sldId="324"/>
            <ac:spMk id="5" creationId="{E2C799E6-3C03-44CB-A156-CA2BFE246579}"/>
          </ac:spMkLst>
        </pc:spChg>
        <pc:spChg chg="add">
          <ac:chgData name="FABIO PESSOA DE SA" userId="94edb27a-f0a8-4624-8ff3-eae76013cbb2" providerId="ADAL" clId="{BE3E03EF-C8EC-415B-BCE3-2C6F4AF65013}" dt="2018-03-10T19:16:23.924" v="635" actId="27636"/>
          <ac:spMkLst>
            <pc:docMk/>
            <pc:sldMk cId="3351786508" sldId="324"/>
            <ac:spMk id="7" creationId="{8580AB42-0B9C-4FD0-A18C-338F95D41BF0}"/>
          </ac:spMkLst>
        </pc:spChg>
        <pc:spChg chg="mod">
          <ac:chgData name="FABIO PESSOA DE SA" userId="94edb27a-f0a8-4624-8ff3-eae76013cbb2" providerId="ADAL" clId="{BE3E03EF-C8EC-415B-BCE3-2C6F4AF65013}" dt="2018-03-10T19:27:34.900" v="764" actId="14100"/>
          <ac:spMkLst>
            <pc:docMk/>
            <pc:sldMk cId="3351786508" sldId="324"/>
            <ac:spMk id="54276" creationId="{00000000-0000-0000-0000-000000000000}"/>
          </ac:spMkLst>
        </pc:spChg>
        <pc:spChg chg="del mod">
          <ac:chgData name="FABIO PESSOA DE SA" userId="94edb27a-f0a8-4624-8ff3-eae76013cbb2" providerId="ADAL" clId="{BE3E03EF-C8EC-415B-BCE3-2C6F4AF65013}" dt="2018-03-09T02:15:16.186" v="87" actId="12"/>
          <ac:spMkLst>
            <pc:docMk/>
            <pc:sldMk cId="3351786508" sldId="324"/>
            <ac:spMk id="54277" creationId="{00000000-0000-0000-0000-000000000000}"/>
          </ac:spMkLst>
        </pc:spChg>
      </pc:sldChg>
      <pc:sldChg chg="addSp delSp modSp">
        <pc:chgData name="FABIO PESSOA DE SA" userId="94edb27a-f0a8-4624-8ff3-eae76013cbb2" providerId="ADAL" clId="{BE3E03EF-C8EC-415B-BCE3-2C6F4AF65013}" dt="2018-03-11T22:33:46.174" v="1358" actId="478"/>
        <pc:sldMkLst>
          <pc:docMk/>
          <pc:sldMk cId="1130470695" sldId="326"/>
        </pc:sldMkLst>
        <pc:spChg chg="del">
          <ac:chgData name="FABIO PESSOA DE SA" userId="94edb27a-f0a8-4624-8ff3-eae76013cbb2" providerId="ADAL" clId="{BE3E03EF-C8EC-415B-BCE3-2C6F4AF65013}" dt="2018-03-11T22:33:43.942" v="1357" actId="478"/>
          <ac:spMkLst>
            <pc:docMk/>
            <pc:sldMk cId="1130470695" sldId="326"/>
            <ac:spMk id="2" creationId="{00000000-0000-0000-0000-000000000000}"/>
          </ac:spMkLst>
        </pc:spChg>
        <pc:spChg chg="del">
          <ac:chgData name="FABIO PESSOA DE SA" userId="94edb27a-f0a8-4624-8ff3-eae76013cbb2" providerId="ADAL" clId="{BE3E03EF-C8EC-415B-BCE3-2C6F4AF65013}" dt="2018-03-11T22:33:46.174" v="1358" actId="478"/>
          <ac:spMkLst>
            <pc:docMk/>
            <pc:sldMk cId="1130470695" sldId="326"/>
            <ac:spMk id="3" creationId="{00000000-0000-0000-0000-000000000000}"/>
          </ac:spMkLst>
        </pc:spChg>
        <pc:spChg chg="add del">
          <ac:chgData name="FABIO PESSOA DE SA" userId="94edb27a-f0a8-4624-8ff3-eae76013cbb2" providerId="ADAL" clId="{BE3E03EF-C8EC-415B-BCE3-2C6F4AF65013}" dt="2018-03-09T02:18:31.402" v="106" actId="20577"/>
          <ac:spMkLst>
            <pc:docMk/>
            <pc:sldMk cId="1130470695" sldId="326"/>
            <ac:spMk id="4" creationId="{8832531F-AE0A-4C0B-8F59-FC353D855646}"/>
          </ac:spMkLst>
        </pc:spChg>
        <pc:spChg chg="add mod">
          <ac:chgData name="FABIO PESSOA DE SA" userId="94edb27a-f0a8-4624-8ff3-eae76013cbb2" providerId="ADAL" clId="{BE3E03EF-C8EC-415B-BCE3-2C6F4AF65013}" dt="2018-03-10T19:29:21.042" v="809" actId="120"/>
          <ac:spMkLst>
            <pc:docMk/>
            <pc:sldMk cId="1130470695" sldId="326"/>
            <ac:spMk id="5" creationId="{C50073E5-B900-4376-9A03-A4614B6B01C4}"/>
          </ac:spMkLst>
        </pc:spChg>
        <pc:spChg chg="add">
          <ac:chgData name="FABIO PESSOA DE SA" userId="94edb27a-f0a8-4624-8ff3-eae76013cbb2" providerId="ADAL" clId="{BE3E03EF-C8EC-415B-BCE3-2C6F4AF65013}" dt="2018-03-10T19:16:34.929" v="639" actId="20577"/>
          <ac:spMkLst>
            <pc:docMk/>
            <pc:sldMk cId="1130470695" sldId="326"/>
            <ac:spMk id="6" creationId="{C3D55A47-3D0A-4FD5-B62F-552F6142B7B9}"/>
          </ac:spMkLst>
        </pc:spChg>
        <pc:spChg chg="add del">
          <ac:chgData name="FABIO PESSOA DE SA" userId="94edb27a-f0a8-4624-8ff3-eae76013cbb2" providerId="ADAL" clId="{BE3E03EF-C8EC-415B-BCE3-2C6F4AF65013}" dt="2018-03-09T02:18:58.550" v="127" actId="20577"/>
          <ac:spMkLst>
            <pc:docMk/>
            <pc:sldMk cId="1130470695" sldId="326"/>
            <ac:spMk id="6" creationId="{F26F8ED0-D877-4882-8A46-CF5DC02FD908}"/>
          </ac:spMkLst>
        </pc:spChg>
        <pc:spChg chg="add mod">
          <ac:chgData name="FABIO PESSOA DE SA" userId="94edb27a-f0a8-4624-8ff3-eae76013cbb2" providerId="ADAL" clId="{BE3E03EF-C8EC-415B-BCE3-2C6F4AF65013}" dt="2018-03-11T22:26:03.264" v="1328" actId="20577"/>
          <ac:spMkLst>
            <pc:docMk/>
            <pc:sldMk cId="1130470695" sldId="326"/>
            <ac:spMk id="7" creationId="{72A2ED22-C830-4DEC-BCDC-FDEE989E58D3}"/>
          </ac:spMkLst>
        </pc:spChg>
        <pc:spChg chg="add del mod">
          <ac:chgData name="FABIO PESSOA DE SA" userId="94edb27a-f0a8-4624-8ff3-eae76013cbb2" providerId="ADAL" clId="{BE3E03EF-C8EC-415B-BCE3-2C6F4AF65013}" dt="2018-03-09T02:18:34.257" v="108" actId="20577"/>
          <ac:spMkLst>
            <pc:docMk/>
            <pc:sldMk cId="1130470695" sldId="326"/>
            <ac:spMk id="58372" creationId="{00000000-0000-0000-0000-000000000000}"/>
          </ac:spMkLst>
        </pc:spChg>
        <pc:spChg chg="del mod">
          <ac:chgData name="FABIO PESSOA DE SA" userId="94edb27a-f0a8-4624-8ff3-eae76013cbb2" providerId="ADAL" clId="{BE3E03EF-C8EC-415B-BCE3-2C6F4AF65013}" dt="2018-03-09T02:19:01.140" v="130" actId="20577"/>
          <ac:spMkLst>
            <pc:docMk/>
            <pc:sldMk cId="1130470695" sldId="326"/>
            <ac:spMk id="58373" creationId="{00000000-0000-0000-0000-000000000000}"/>
          </ac:spMkLst>
        </pc:spChg>
      </pc:sldChg>
      <pc:sldChg chg="addSp delSp modSp">
        <pc:chgData name="FABIO PESSOA DE SA" userId="94edb27a-f0a8-4624-8ff3-eae76013cbb2" providerId="ADAL" clId="{BE3E03EF-C8EC-415B-BCE3-2C6F4AF65013}" dt="2018-03-11T22:26:18.448" v="1331" actId="20577"/>
        <pc:sldMkLst>
          <pc:docMk/>
          <pc:sldMk cId="3503706557" sldId="327"/>
        </pc:sldMkLst>
        <pc:spChg chg="del">
          <ac:chgData name="FABIO PESSOA DE SA" userId="94edb27a-f0a8-4624-8ff3-eae76013cbb2" providerId="ADAL" clId="{BE3E03EF-C8EC-415B-BCE3-2C6F4AF65013}" dt="2018-03-09T02:36:12.487" v="153" actId="478"/>
          <ac:spMkLst>
            <pc:docMk/>
            <pc:sldMk cId="3503706557" sldId="327"/>
            <ac:spMk id="2" creationId="{00000000-0000-0000-0000-000000000000}"/>
          </ac:spMkLst>
        </pc:spChg>
        <pc:spChg chg="del mod">
          <ac:chgData name="FABIO PESSOA DE SA" userId="94edb27a-f0a8-4624-8ff3-eae76013cbb2" providerId="ADAL" clId="{BE3E03EF-C8EC-415B-BCE3-2C6F4AF65013}" dt="2018-03-09T02:36:19.664" v="155" actId="478"/>
          <ac:spMkLst>
            <pc:docMk/>
            <pc:sldMk cId="3503706557" sldId="327"/>
            <ac:spMk id="3" creationId="{00000000-0000-0000-0000-000000000000}"/>
          </ac:spMkLst>
        </pc:spChg>
        <pc:spChg chg="add">
          <ac:chgData name="FABIO PESSOA DE SA" userId="94edb27a-f0a8-4624-8ff3-eae76013cbb2" providerId="ADAL" clId="{BE3E03EF-C8EC-415B-BCE3-2C6F4AF65013}" dt="2018-03-10T19:16:25.209" v="636" actId="20577"/>
          <ac:spMkLst>
            <pc:docMk/>
            <pc:sldMk cId="3503706557" sldId="327"/>
            <ac:spMk id="4" creationId="{0A08DBA3-07D7-4516-87B8-E6BD6E68C5EC}"/>
          </ac:spMkLst>
        </pc:spChg>
        <pc:spChg chg="add del">
          <ac:chgData name="FABIO PESSOA DE SA" userId="94edb27a-f0a8-4624-8ff3-eae76013cbb2" providerId="ADAL" clId="{BE3E03EF-C8EC-415B-BCE3-2C6F4AF65013}" dt="2018-03-10T19:16:29.009" v="638" actId="20577"/>
          <ac:spMkLst>
            <pc:docMk/>
            <pc:sldMk cId="3503706557" sldId="327"/>
            <ac:spMk id="5" creationId="{6FE209D4-D119-4226-BF77-386D2C67A213}"/>
          </ac:spMkLst>
        </pc:spChg>
        <pc:spChg chg="mod">
          <ac:chgData name="FABIO PESSOA DE SA" userId="94edb27a-f0a8-4624-8ff3-eae76013cbb2" providerId="ADAL" clId="{BE3E03EF-C8EC-415B-BCE3-2C6F4AF65013}" dt="2018-03-10T19:30:27.599" v="828" actId="14100"/>
          <ac:spMkLst>
            <pc:docMk/>
            <pc:sldMk cId="3503706557" sldId="327"/>
            <ac:spMk id="60420" creationId="{00000000-0000-0000-0000-000000000000}"/>
          </ac:spMkLst>
        </pc:spChg>
        <pc:spChg chg="mod">
          <ac:chgData name="FABIO PESSOA DE SA" userId="94edb27a-f0a8-4624-8ff3-eae76013cbb2" providerId="ADAL" clId="{BE3E03EF-C8EC-415B-BCE3-2C6F4AF65013}" dt="2018-03-11T22:26:18.448" v="1331" actId="20577"/>
          <ac:spMkLst>
            <pc:docMk/>
            <pc:sldMk cId="3503706557" sldId="327"/>
            <ac:spMk id="60421" creationId="{00000000-0000-0000-0000-000000000000}"/>
          </ac:spMkLst>
        </pc:spChg>
        <pc:spChg chg="del">
          <ac:chgData name="FABIO PESSOA DE SA" userId="94edb27a-f0a8-4624-8ff3-eae76013cbb2" providerId="ADAL" clId="{BE3E03EF-C8EC-415B-BCE3-2C6F4AF65013}" dt="2018-03-09T02:36:12.487" v="153" actId="478"/>
          <ac:spMkLst>
            <pc:docMk/>
            <pc:sldMk cId="3503706557" sldId="327"/>
            <ac:spMk id="60422" creationId="{00000000-0000-0000-0000-000000000000}"/>
          </ac:spMkLst>
        </pc:spChg>
        <pc:spChg chg="del">
          <ac:chgData name="FABIO PESSOA DE SA" userId="94edb27a-f0a8-4624-8ff3-eae76013cbb2" providerId="ADAL" clId="{BE3E03EF-C8EC-415B-BCE3-2C6F4AF65013}" dt="2018-03-09T02:36:12.487" v="153" actId="478"/>
          <ac:spMkLst>
            <pc:docMk/>
            <pc:sldMk cId="3503706557" sldId="327"/>
            <ac:spMk id="60423" creationId="{00000000-0000-0000-0000-000000000000}"/>
          </ac:spMkLst>
        </pc:spChg>
        <pc:spChg chg="del">
          <ac:chgData name="FABIO PESSOA DE SA" userId="94edb27a-f0a8-4624-8ff3-eae76013cbb2" providerId="ADAL" clId="{BE3E03EF-C8EC-415B-BCE3-2C6F4AF65013}" dt="2018-03-09T02:36:12.487" v="153" actId="478"/>
          <ac:spMkLst>
            <pc:docMk/>
            <pc:sldMk cId="3503706557" sldId="327"/>
            <ac:spMk id="60424" creationId="{00000000-0000-0000-0000-000000000000}"/>
          </ac:spMkLst>
        </pc:spChg>
        <pc:spChg chg="del">
          <ac:chgData name="FABIO PESSOA DE SA" userId="94edb27a-f0a8-4624-8ff3-eae76013cbb2" providerId="ADAL" clId="{BE3E03EF-C8EC-415B-BCE3-2C6F4AF65013}" dt="2018-03-09T02:36:12.487" v="153" actId="478"/>
          <ac:spMkLst>
            <pc:docMk/>
            <pc:sldMk cId="3503706557" sldId="327"/>
            <ac:spMk id="60425" creationId="{00000000-0000-0000-0000-000000000000}"/>
          </ac:spMkLst>
        </pc:spChg>
        <pc:spChg chg="del">
          <ac:chgData name="FABIO PESSOA DE SA" userId="94edb27a-f0a8-4624-8ff3-eae76013cbb2" providerId="ADAL" clId="{BE3E03EF-C8EC-415B-BCE3-2C6F4AF65013}" dt="2018-03-09T02:36:12.487" v="153" actId="478"/>
          <ac:spMkLst>
            <pc:docMk/>
            <pc:sldMk cId="3503706557" sldId="327"/>
            <ac:spMk id="60426" creationId="{00000000-0000-0000-0000-000000000000}"/>
          </ac:spMkLst>
        </pc:spChg>
        <pc:spChg chg="del">
          <ac:chgData name="FABIO PESSOA DE SA" userId="94edb27a-f0a8-4624-8ff3-eae76013cbb2" providerId="ADAL" clId="{BE3E03EF-C8EC-415B-BCE3-2C6F4AF65013}" dt="2018-03-09T02:36:12.487" v="153" actId="478"/>
          <ac:spMkLst>
            <pc:docMk/>
            <pc:sldMk cId="3503706557" sldId="327"/>
            <ac:spMk id="60427" creationId="{00000000-0000-0000-0000-000000000000}"/>
          </ac:spMkLst>
        </pc:spChg>
        <pc:spChg chg="del">
          <ac:chgData name="FABIO PESSOA DE SA" userId="94edb27a-f0a8-4624-8ff3-eae76013cbb2" providerId="ADAL" clId="{BE3E03EF-C8EC-415B-BCE3-2C6F4AF65013}" dt="2018-03-09T02:36:12.487" v="153" actId="478"/>
          <ac:spMkLst>
            <pc:docMk/>
            <pc:sldMk cId="3503706557" sldId="327"/>
            <ac:spMk id="60428" creationId="{00000000-0000-0000-0000-000000000000}"/>
          </ac:spMkLst>
        </pc:spChg>
      </pc:sldChg>
      <pc:sldChg chg="addSp delSp modSp">
        <pc:chgData name="FABIO PESSOA DE SA" userId="94edb27a-f0a8-4624-8ff3-eae76013cbb2" providerId="ADAL" clId="{BE3E03EF-C8EC-415B-BCE3-2C6F4AF65013}" dt="2018-03-11T22:33:37.542" v="1356" actId="478"/>
        <pc:sldMkLst>
          <pc:docMk/>
          <pc:sldMk cId="96412961" sldId="335"/>
        </pc:sldMkLst>
        <pc:spChg chg="del">
          <ac:chgData name="FABIO PESSOA DE SA" userId="94edb27a-f0a8-4624-8ff3-eae76013cbb2" providerId="ADAL" clId="{BE3E03EF-C8EC-415B-BCE3-2C6F4AF65013}" dt="2018-03-11T22:33:34.845" v="1355" actId="478"/>
          <ac:spMkLst>
            <pc:docMk/>
            <pc:sldMk cId="96412961" sldId="335"/>
            <ac:spMk id="2" creationId="{00000000-0000-0000-0000-000000000000}"/>
          </ac:spMkLst>
        </pc:spChg>
        <pc:spChg chg="del">
          <ac:chgData name="FABIO PESSOA DE SA" userId="94edb27a-f0a8-4624-8ff3-eae76013cbb2" providerId="ADAL" clId="{BE3E03EF-C8EC-415B-BCE3-2C6F4AF65013}" dt="2018-03-11T22:33:37.542" v="1356" actId="478"/>
          <ac:spMkLst>
            <pc:docMk/>
            <pc:sldMk cId="96412961" sldId="335"/>
            <ac:spMk id="3" creationId="{00000000-0000-0000-0000-000000000000}"/>
          </ac:spMkLst>
        </pc:spChg>
        <pc:spChg chg="add del">
          <ac:chgData name="FABIO PESSOA DE SA" userId="94edb27a-f0a8-4624-8ff3-eae76013cbb2" providerId="ADAL" clId="{BE3E03EF-C8EC-415B-BCE3-2C6F4AF65013}" dt="2018-03-09T02:47:46.735" v="171" actId="20577"/>
          <ac:spMkLst>
            <pc:docMk/>
            <pc:sldMk cId="96412961" sldId="335"/>
            <ac:spMk id="4" creationId="{C51E65B2-AE97-495E-B202-45E847A2B7AD}"/>
          </ac:spMkLst>
        </pc:spChg>
        <pc:spChg chg="add mod">
          <ac:chgData name="FABIO PESSOA DE SA" userId="94edb27a-f0a8-4624-8ff3-eae76013cbb2" providerId="ADAL" clId="{BE3E03EF-C8EC-415B-BCE3-2C6F4AF65013}" dt="2018-03-10T19:33:06.412" v="873" actId="6549"/>
          <ac:spMkLst>
            <pc:docMk/>
            <pc:sldMk cId="96412961" sldId="335"/>
            <ac:spMk id="5" creationId="{7A06890C-5081-4B85-9AEC-96A9602255F6}"/>
          </ac:spMkLst>
        </pc:spChg>
        <pc:spChg chg="add">
          <ac:chgData name="FABIO PESSOA DE SA" userId="94edb27a-f0a8-4624-8ff3-eae76013cbb2" providerId="ADAL" clId="{BE3E03EF-C8EC-415B-BCE3-2C6F4AF65013}" dt="2018-03-10T19:16:37.988" v="640" actId="6549"/>
          <ac:spMkLst>
            <pc:docMk/>
            <pc:sldMk cId="96412961" sldId="335"/>
            <ac:spMk id="6" creationId="{8E4290F6-A07F-4924-B5D2-90417D9B9F5F}"/>
          </ac:spMkLst>
        </pc:spChg>
        <pc:spChg chg="mod">
          <ac:chgData name="FABIO PESSOA DE SA" userId="94edb27a-f0a8-4624-8ff3-eae76013cbb2" providerId="ADAL" clId="{BE3E03EF-C8EC-415B-BCE3-2C6F4AF65013}" dt="2018-03-10T19:32:18.026" v="862" actId="14100"/>
          <ac:spMkLst>
            <pc:docMk/>
            <pc:sldMk cId="96412961" sldId="335"/>
            <ac:spMk id="72708" creationId="{00000000-0000-0000-0000-000000000000}"/>
          </ac:spMkLst>
        </pc:spChg>
        <pc:spChg chg="del mod">
          <ac:chgData name="FABIO PESSOA DE SA" userId="94edb27a-f0a8-4624-8ff3-eae76013cbb2" providerId="ADAL" clId="{BE3E03EF-C8EC-415B-BCE3-2C6F4AF65013}" dt="2018-03-09T02:47:51.813" v="173" actId="20577"/>
          <ac:spMkLst>
            <pc:docMk/>
            <pc:sldMk cId="96412961" sldId="335"/>
            <ac:spMk id="72709" creationId="{00000000-0000-0000-0000-000000000000}"/>
          </ac:spMkLst>
        </pc:spChg>
      </pc:sldChg>
      <pc:sldChg chg="addSp delSp modSp">
        <pc:chgData name="FABIO PESSOA DE SA" userId="94edb27a-f0a8-4624-8ff3-eae76013cbb2" providerId="ADAL" clId="{BE3E03EF-C8EC-415B-BCE3-2C6F4AF65013}" dt="2018-03-11T22:42:24.484" v="1368"/>
        <pc:sldMkLst>
          <pc:docMk/>
          <pc:sldMk cId="3995951981" sldId="336"/>
        </pc:sldMkLst>
        <pc:spChg chg="del">
          <ac:chgData name="FABIO PESSOA DE SA" userId="94edb27a-f0a8-4624-8ff3-eae76013cbb2" providerId="ADAL" clId="{BE3E03EF-C8EC-415B-BCE3-2C6F4AF65013}" dt="2018-03-11T22:26:39.784" v="1334" actId="478"/>
          <ac:spMkLst>
            <pc:docMk/>
            <pc:sldMk cId="3995951981" sldId="336"/>
            <ac:spMk id="2" creationId="{00000000-0000-0000-0000-000000000000}"/>
          </ac:spMkLst>
        </pc:spChg>
        <pc:spChg chg="del">
          <ac:chgData name="FABIO PESSOA DE SA" userId="94edb27a-f0a8-4624-8ff3-eae76013cbb2" providerId="ADAL" clId="{BE3E03EF-C8EC-415B-BCE3-2C6F4AF65013}" dt="2018-03-11T22:26:41.137" v="1335" actId="478"/>
          <ac:spMkLst>
            <pc:docMk/>
            <pc:sldMk cId="3995951981" sldId="336"/>
            <ac:spMk id="3" creationId="{00000000-0000-0000-0000-000000000000}"/>
          </ac:spMkLst>
        </pc:spChg>
        <pc:spChg chg="add">
          <ac:chgData name="FABIO PESSOA DE SA" userId="94edb27a-f0a8-4624-8ff3-eae76013cbb2" providerId="ADAL" clId="{BE3E03EF-C8EC-415B-BCE3-2C6F4AF65013}" dt="2018-03-11T22:42:24.484" v="1368"/>
          <ac:spMkLst>
            <pc:docMk/>
            <pc:sldMk cId="3995951981" sldId="336"/>
            <ac:spMk id="6" creationId="{B149B089-9213-4B80-B907-C1BB2F59987F}"/>
          </ac:spMkLst>
        </pc:spChg>
        <pc:spChg chg="mod">
          <ac:chgData name="FABIO PESSOA DE SA" userId="94edb27a-f0a8-4624-8ff3-eae76013cbb2" providerId="ADAL" clId="{BE3E03EF-C8EC-415B-BCE3-2C6F4AF65013}" dt="2018-03-11T22:31:54.647" v="1341" actId="20577"/>
          <ac:spMkLst>
            <pc:docMk/>
            <pc:sldMk cId="3995951981" sldId="336"/>
            <ac:spMk id="74756" creationId="{00000000-0000-0000-0000-000000000000}"/>
          </ac:spMkLst>
        </pc:spChg>
        <pc:spChg chg="mod">
          <ac:chgData name="FABIO PESSOA DE SA" userId="94edb27a-f0a8-4624-8ff3-eae76013cbb2" providerId="ADAL" clId="{BE3E03EF-C8EC-415B-BCE3-2C6F4AF65013}" dt="2018-03-11T22:27:37.372" v="1339" actId="114"/>
          <ac:spMkLst>
            <pc:docMk/>
            <pc:sldMk cId="3995951981" sldId="336"/>
            <ac:spMk id="74757" creationId="{00000000-0000-0000-0000-000000000000}"/>
          </ac:spMkLst>
        </pc:spChg>
      </pc:sldChg>
      <pc:sldChg chg="addSp delSp modSp">
        <pc:chgData name="FABIO PESSOA DE SA" userId="94edb27a-f0a8-4624-8ff3-eae76013cbb2" providerId="ADAL" clId="{BE3E03EF-C8EC-415B-BCE3-2C6F4AF65013}" dt="2018-03-17T02:35:19.264" v="1440" actId="6549"/>
        <pc:sldMkLst>
          <pc:docMk/>
          <pc:sldMk cId="2913411752" sldId="338"/>
        </pc:sldMkLst>
        <pc:spChg chg="del mod">
          <ac:chgData name="FABIO PESSOA DE SA" userId="94edb27a-f0a8-4624-8ff3-eae76013cbb2" providerId="ADAL" clId="{BE3E03EF-C8EC-415B-BCE3-2C6F4AF65013}" dt="2018-03-11T22:33:25.821" v="1353" actId="478"/>
          <ac:spMkLst>
            <pc:docMk/>
            <pc:sldMk cId="2913411752" sldId="338"/>
            <ac:spMk id="3" creationId="{00000000-0000-0000-0000-000000000000}"/>
          </ac:spMkLst>
        </pc:spChg>
        <pc:spChg chg="del">
          <ac:chgData name="FABIO PESSOA DE SA" userId="94edb27a-f0a8-4624-8ff3-eae76013cbb2" providerId="ADAL" clId="{BE3E03EF-C8EC-415B-BCE3-2C6F4AF65013}" dt="2018-03-11T22:33:27.789" v="1354" actId="478"/>
          <ac:spMkLst>
            <pc:docMk/>
            <pc:sldMk cId="2913411752" sldId="338"/>
            <ac:spMk id="5" creationId="{00000000-0000-0000-0000-000000000000}"/>
          </ac:spMkLst>
        </pc:spChg>
        <pc:spChg chg="add">
          <ac:chgData name="FABIO PESSOA DE SA" userId="94edb27a-f0a8-4624-8ff3-eae76013cbb2" providerId="ADAL" clId="{BE3E03EF-C8EC-415B-BCE3-2C6F4AF65013}" dt="2018-03-10T19:16:39.656" v="641" actId="27636"/>
          <ac:spMkLst>
            <pc:docMk/>
            <pc:sldMk cId="2913411752" sldId="338"/>
            <ac:spMk id="6" creationId="{803B4EBF-A186-40DE-A726-F87BC86D8F39}"/>
          </ac:spMkLst>
        </pc:spChg>
        <pc:spChg chg="mod">
          <ac:chgData name="FABIO PESSOA DE SA" userId="94edb27a-f0a8-4624-8ff3-eae76013cbb2" providerId="ADAL" clId="{BE3E03EF-C8EC-415B-BCE3-2C6F4AF65013}" dt="2018-03-10T19:34:11.677" v="917" actId="14100"/>
          <ac:spMkLst>
            <pc:docMk/>
            <pc:sldMk cId="2913411752" sldId="338"/>
            <ac:spMk id="78852" creationId="{00000000-0000-0000-0000-000000000000}"/>
          </ac:spMkLst>
        </pc:spChg>
        <pc:spChg chg="mod">
          <ac:chgData name="FABIO PESSOA DE SA" userId="94edb27a-f0a8-4624-8ff3-eae76013cbb2" providerId="ADAL" clId="{BE3E03EF-C8EC-415B-BCE3-2C6F4AF65013}" dt="2018-03-17T02:35:19.264" v="1440" actId="6549"/>
          <ac:spMkLst>
            <pc:docMk/>
            <pc:sldMk cId="2913411752" sldId="338"/>
            <ac:spMk id="78853" creationId="{00000000-0000-0000-0000-000000000000}"/>
          </ac:spMkLst>
        </pc:spChg>
      </pc:sldChg>
      <pc:sldChg chg="addSp delSp modSp add del">
        <pc:chgData name="FABIO PESSOA DE SA" userId="94edb27a-f0a8-4624-8ff3-eae76013cbb2" providerId="ADAL" clId="{BE3E03EF-C8EC-415B-BCE3-2C6F4AF65013}" dt="2018-03-11T22:32:33.741" v="1344" actId="20577"/>
        <pc:sldMkLst>
          <pc:docMk/>
          <pc:sldMk cId="1267960097" sldId="339"/>
        </pc:sldMkLst>
        <pc:spChg chg="add del">
          <ac:chgData name="FABIO PESSOA DE SA" userId="94edb27a-f0a8-4624-8ff3-eae76013cbb2" providerId="ADAL" clId="{BE3E03EF-C8EC-415B-BCE3-2C6F4AF65013}" dt="2018-03-09T02:54:24.380" v="209" actId="2696"/>
          <ac:spMkLst>
            <pc:docMk/>
            <pc:sldMk cId="1267960097" sldId="339"/>
            <ac:spMk id="2" creationId="{AA47899D-95F9-4444-A96C-DB37426BE93D}"/>
          </ac:spMkLst>
        </pc:spChg>
        <pc:spChg chg="del">
          <ac:chgData name="FABIO PESSOA DE SA" userId="94edb27a-f0a8-4624-8ff3-eae76013cbb2" providerId="ADAL" clId="{BE3E03EF-C8EC-415B-BCE3-2C6F4AF65013}" dt="2018-03-10T17:58:30.316" v="303" actId="478"/>
          <ac:spMkLst>
            <pc:docMk/>
            <pc:sldMk cId="1267960097" sldId="339"/>
            <ac:spMk id="3" creationId="{00000000-0000-0000-0000-000000000000}"/>
          </ac:spMkLst>
        </pc:spChg>
        <pc:spChg chg="del">
          <ac:chgData name="FABIO PESSOA DE SA" userId="94edb27a-f0a8-4624-8ff3-eae76013cbb2" providerId="ADAL" clId="{BE3E03EF-C8EC-415B-BCE3-2C6F4AF65013}" dt="2018-03-10T17:58:26.913" v="302" actId="478"/>
          <ac:spMkLst>
            <pc:docMk/>
            <pc:sldMk cId="1267960097" sldId="339"/>
            <ac:spMk id="5" creationId="{00000000-0000-0000-0000-000000000000}"/>
          </ac:spMkLst>
        </pc:spChg>
        <pc:spChg chg="add">
          <ac:chgData name="FABIO PESSOA DE SA" userId="94edb27a-f0a8-4624-8ff3-eae76013cbb2" providerId="ADAL" clId="{BE3E03EF-C8EC-415B-BCE3-2C6F4AF65013}" dt="2018-03-10T19:16:41.864" v="642" actId="14100"/>
          <ac:spMkLst>
            <pc:docMk/>
            <pc:sldMk cId="1267960097" sldId="339"/>
            <ac:spMk id="6" creationId="{16082A81-9F51-4257-9DF6-970D4C082E1E}"/>
          </ac:spMkLst>
        </pc:spChg>
        <pc:spChg chg="mod">
          <ac:chgData name="FABIO PESSOA DE SA" userId="94edb27a-f0a8-4624-8ff3-eae76013cbb2" providerId="ADAL" clId="{BE3E03EF-C8EC-415B-BCE3-2C6F4AF65013}" dt="2018-03-11T22:32:33.741" v="1344" actId="20577"/>
          <ac:spMkLst>
            <pc:docMk/>
            <pc:sldMk cId="1267960097" sldId="339"/>
            <ac:spMk id="76804" creationId="{00000000-0000-0000-0000-000000000000}"/>
          </ac:spMkLst>
        </pc:spChg>
        <pc:spChg chg="mod">
          <ac:chgData name="FABIO PESSOA DE SA" userId="94edb27a-f0a8-4624-8ff3-eae76013cbb2" providerId="ADAL" clId="{BE3E03EF-C8EC-415B-BCE3-2C6F4AF65013}" dt="2018-03-10T19:52:26.276" v="940" actId="14100"/>
          <ac:spMkLst>
            <pc:docMk/>
            <pc:sldMk cId="1267960097" sldId="339"/>
            <ac:spMk id="76805" creationId="{00000000-0000-0000-0000-000000000000}"/>
          </ac:spMkLst>
        </pc:spChg>
      </pc:sldChg>
      <pc:sldChg chg="addSp delSp modSp">
        <pc:chgData name="FABIO PESSOA DE SA" userId="94edb27a-f0a8-4624-8ff3-eae76013cbb2" providerId="ADAL" clId="{BE3E03EF-C8EC-415B-BCE3-2C6F4AF65013}" dt="2018-03-11T22:33:14.901" v="1351" actId="478"/>
        <pc:sldMkLst>
          <pc:docMk/>
          <pc:sldMk cId="3873565447" sldId="345"/>
        </pc:sldMkLst>
        <pc:spChg chg="add del">
          <ac:chgData name="FABIO PESSOA DE SA" userId="94edb27a-f0a8-4624-8ff3-eae76013cbb2" providerId="ADAL" clId="{BE3E03EF-C8EC-415B-BCE3-2C6F4AF65013}" dt="2018-03-10T18:06:42.080" v="405" actId="478"/>
          <ac:spMkLst>
            <pc:docMk/>
            <pc:sldMk cId="3873565447" sldId="345"/>
            <ac:spMk id="2" creationId="{138D2DFB-0A08-47FC-B140-885D0D3C22B3}"/>
          </ac:spMkLst>
        </pc:spChg>
        <pc:spChg chg="del">
          <ac:chgData name="FABIO PESSOA DE SA" userId="94edb27a-f0a8-4624-8ff3-eae76013cbb2" providerId="ADAL" clId="{BE3E03EF-C8EC-415B-BCE3-2C6F4AF65013}" dt="2018-03-10T20:08:16.634" v="1165" actId="478"/>
          <ac:spMkLst>
            <pc:docMk/>
            <pc:sldMk cId="3873565447" sldId="345"/>
            <ac:spMk id="3" creationId="{00000000-0000-0000-0000-000000000000}"/>
          </ac:spMkLst>
        </pc:spChg>
        <pc:spChg chg="add mod">
          <ac:chgData name="FABIO PESSOA DE SA" userId="94edb27a-f0a8-4624-8ff3-eae76013cbb2" providerId="ADAL" clId="{BE3E03EF-C8EC-415B-BCE3-2C6F4AF65013}" dt="2018-03-10T20:08:05.404" v="1164" actId="255"/>
          <ac:spMkLst>
            <pc:docMk/>
            <pc:sldMk cId="3873565447" sldId="345"/>
            <ac:spMk id="4" creationId="{3ACFAE47-CB32-4178-8A4E-D304F6EB13E3}"/>
          </ac:spMkLst>
        </pc:spChg>
        <pc:spChg chg="del mod">
          <ac:chgData name="FABIO PESSOA DE SA" userId="94edb27a-f0a8-4624-8ff3-eae76013cbb2" providerId="ADAL" clId="{BE3E03EF-C8EC-415B-BCE3-2C6F4AF65013}" dt="2018-03-11T22:33:14.901" v="1351" actId="478"/>
          <ac:spMkLst>
            <pc:docMk/>
            <pc:sldMk cId="3873565447" sldId="345"/>
            <ac:spMk id="5" creationId="{00000000-0000-0000-0000-000000000000}"/>
          </ac:spMkLst>
        </pc:spChg>
        <pc:spChg chg="mod">
          <ac:chgData name="FABIO PESSOA DE SA" userId="94edb27a-f0a8-4624-8ff3-eae76013cbb2" providerId="ADAL" clId="{BE3E03EF-C8EC-415B-BCE3-2C6F4AF65013}" dt="2018-03-10T19:52:46.873" v="946" actId="14100"/>
          <ac:spMkLst>
            <pc:docMk/>
            <pc:sldMk cId="3873565447" sldId="345"/>
            <ac:spMk id="81924" creationId="{00000000-0000-0000-0000-000000000000}"/>
          </ac:spMkLst>
        </pc:spChg>
        <pc:spChg chg="del mod">
          <ac:chgData name="FABIO PESSOA DE SA" userId="94edb27a-f0a8-4624-8ff3-eae76013cbb2" providerId="ADAL" clId="{BE3E03EF-C8EC-415B-BCE3-2C6F4AF65013}" dt="2018-03-10T18:06:44.590" v="406" actId="478"/>
          <ac:spMkLst>
            <pc:docMk/>
            <pc:sldMk cId="3873565447" sldId="345"/>
            <ac:spMk id="81925" creationId="{00000000-0000-0000-0000-000000000000}"/>
          </ac:spMkLst>
        </pc:spChg>
      </pc:sldChg>
      <pc:sldChg chg="addSp delSp modSp">
        <pc:chgData name="FABIO PESSOA DE SA" userId="94edb27a-f0a8-4624-8ff3-eae76013cbb2" providerId="ADAL" clId="{BE3E03EF-C8EC-415B-BCE3-2C6F4AF65013}" dt="2018-03-11T22:33:03.469" v="1346" actId="478"/>
        <pc:sldMkLst>
          <pc:docMk/>
          <pc:sldMk cId="3381960433" sldId="346"/>
        </pc:sldMkLst>
        <pc:spChg chg="add mod">
          <ac:chgData name="FABIO PESSOA DE SA" userId="94edb27a-f0a8-4624-8ff3-eae76013cbb2" providerId="ADAL" clId="{BE3E03EF-C8EC-415B-BCE3-2C6F4AF65013}" dt="2018-03-10T20:08:29.694" v="1169" actId="313"/>
          <ac:spMkLst>
            <pc:docMk/>
            <pc:sldMk cId="3381960433" sldId="346"/>
            <ac:spMk id="2" creationId="{6EC4BC80-9D3A-4B38-8B02-09611DC1CD78}"/>
          </ac:spMkLst>
        </pc:spChg>
        <pc:spChg chg="del">
          <ac:chgData name="FABIO PESSOA DE SA" userId="94edb27a-f0a8-4624-8ff3-eae76013cbb2" providerId="ADAL" clId="{BE3E03EF-C8EC-415B-BCE3-2C6F4AF65013}" dt="2018-03-11T22:33:00.084" v="1345" actId="478"/>
          <ac:spMkLst>
            <pc:docMk/>
            <pc:sldMk cId="3381960433" sldId="346"/>
            <ac:spMk id="3" creationId="{00000000-0000-0000-0000-000000000000}"/>
          </ac:spMkLst>
        </pc:spChg>
        <pc:spChg chg="add del">
          <ac:chgData name="FABIO PESSOA DE SA" userId="94edb27a-f0a8-4624-8ff3-eae76013cbb2" providerId="ADAL" clId="{BE3E03EF-C8EC-415B-BCE3-2C6F4AF65013}" dt="2018-03-10T18:15:28.667" v="418" actId="313"/>
          <ac:spMkLst>
            <pc:docMk/>
            <pc:sldMk cId="3381960433" sldId="346"/>
            <ac:spMk id="4" creationId="{1D288D3E-450E-4F19-B89B-05A02594E753}"/>
          </ac:spMkLst>
        </pc:spChg>
        <pc:spChg chg="del">
          <ac:chgData name="FABIO PESSOA DE SA" userId="94edb27a-f0a8-4624-8ff3-eae76013cbb2" providerId="ADAL" clId="{BE3E03EF-C8EC-415B-BCE3-2C6F4AF65013}" dt="2018-03-11T22:33:03.469" v="1346" actId="478"/>
          <ac:spMkLst>
            <pc:docMk/>
            <pc:sldMk cId="3381960433" sldId="346"/>
            <ac:spMk id="5" creationId="{00000000-0000-0000-0000-000000000000}"/>
          </ac:spMkLst>
        </pc:spChg>
        <pc:spChg chg="add">
          <ac:chgData name="FABIO PESSOA DE SA" userId="94edb27a-f0a8-4624-8ff3-eae76013cbb2" providerId="ADAL" clId="{BE3E03EF-C8EC-415B-BCE3-2C6F4AF65013}" dt="2018-03-10T19:16:43.254" v="643" actId="313"/>
          <ac:spMkLst>
            <pc:docMk/>
            <pc:sldMk cId="3381960433" sldId="346"/>
            <ac:spMk id="8" creationId="{DBCD203F-2E65-4874-B447-03D3236AD689}"/>
          </ac:spMkLst>
        </pc:spChg>
        <pc:spChg chg="mod">
          <ac:chgData name="FABIO PESSOA DE SA" userId="94edb27a-f0a8-4624-8ff3-eae76013cbb2" providerId="ADAL" clId="{BE3E03EF-C8EC-415B-BCE3-2C6F4AF65013}" dt="2018-03-10T20:07:34.243" v="1160" actId="20577"/>
          <ac:spMkLst>
            <pc:docMk/>
            <pc:sldMk cId="3381960433" sldId="346"/>
            <ac:spMk id="83972" creationId="{00000000-0000-0000-0000-000000000000}"/>
          </ac:spMkLst>
        </pc:spChg>
        <pc:spChg chg="del mod">
          <ac:chgData name="FABIO PESSOA DE SA" userId="94edb27a-f0a8-4624-8ff3-eae76013cbb2" providerId="ADAL" clId="{BE3E03EF-C8EC-415B-BCE3-2C6F4AF65013}" dt="2018-03-10T18:10:19.436" v="412" actId="478"/>
          <ac:spMkLst>
            <pc:docMk/>
            <pc:sldMk cId="3381960433" sldId="346"/>
            <ac:spMk id="83973" creationId="{00000000-0000-0000-0000-000000000000}"/>
          </ac:spMkLst>
        </pc:spChg>
      </pc:sldChg>
      <pc:sldChg chg="addSp delSp modSp">
        <pc:chgData name="FABIO PESSOA DE SA" userId="94edb27a-f0a8-4624-8ff3-eae76013cbb2" providerId="ADAL" clId="{BE3E03EF-C8EC-415B-BCE3-2C6F4AF65013}" dt="2018-03-10T20:10:32.875" v="1200" actId="114"/>
        <pc:sldMkLst>
          <pc:docMk/>
          <pc:sldMk cId="2790993273" sldId="349"/>
        </pc:sldMkLst>
        <pc:spChg chg="del mod">
          <ac:chgData name="FABIO PESSOA DE SA" userId="94edb27a-f0a8-4624-8ff3-eae76013cbb2" providerId="ADAL" clId="{BE3E03EF-C8EC-415B-BCE3-2C6F4AF65013}" dt="2018-03-10T19:54:22.518" v="965" actId="478"/>
          <ac:spMkLst>
            <pc:docMk/>
            <pc:sldMk cId="2790993273" sldId="349"/>
            <ac:spMk id="3" creationId="{00000000-0000-0000-0000-000000000000}"/>
          </ac:spMkLst>
        </pc:spChg>
        <pc:spChg chg="del">
          <ac:chgData name="FABIO PESSOA DE SA" userId="94edb27a-f0a8-4624-8ff3-eae76013cbb2" providerId="ADAL" clId="{BE3E03EF-C8EC-415B-BCE3-2C6F4AF65013}" dt="2018-03-10T19:54:23.715" v="966" actId="478"/>
          <ac:spMkLst>
            <pc:docMk/>
            <pc:sldMk cId="2790993273" sldId="349"/>
            <ac:spMk id="5" creationId="{00000000-0000-0000-0000-000000000000}"/>
          </ac:spMkLst>
        </pc:spChg>
        <pc:spChg chg="add">
          <ac:chgData name="FABIO PESSOA DE SA" userId="94edb27a-f0a8-4624-8ff3-eae76013cbb2" providerId="ADAL" clId="{BE3E03EF-C8EC-415B-BCE3-2C6F4AF65013}" dt="2018-03-10T19:16:44.580" v="644" actId="114"/>
          <ac:spMkLst>
            <pc:docMk/>
            <pc:sldMk cId="2790993273" sldId="349"/>
            <ac:spMk id="6" creationId="{3A85AC1A-46AF-4E42-A52B-F1CC356D3CF8}"/>
          </ac:spMkLst>
        </pc:spChg>
        <pc:spChg chg="mod">
          <ac:chgData name="FABIO PESSOA DE SA" userId="94edb27a-f0a8-4624-8ff3-eae76013cbb2" providerId="ADAL" clId="{BE3E03EF-C8EC-415B-BCE3-2C6F4AF65013}" dt="2018-03-10T19:54:10.192" v="961" actId="14100"/>
          <ac:spMkLst>
            <pc:docMk/>
            <pc:sldMk cId="2790993273" sldId="349"/>
            <ac:spMk id="90116" creationId="{00000000-0000-0000-0000-000000000000}"/>
          </ac:spMkLst>
        </pc:spChg>
        <pc:spChg chg="mod">
          <ac:chgData name="FABIO PESSOA DE SA" userId="94edb27a-f0a8-4624-8ff3-eae76013cbb2" providerId="ADAL" clId="{BE3E03EF-C8EC-415B-BCE3-2C6F4AF65013}" dt="2018-03-10T20:10:32.875" v="1200" actId="114"/>
          <ac:spMkLst>
            <pc:docMk/>
            <pc:sldMk cId="2790993273" sldId="349"/>
            <ac:spMk id="90117" creationId="{00000000-0000-0000-0000-000000000000}"/>
          </ac:spMkLst>
        </pc:spChg>
      </pc:sldChg>
      <pc:sldChg chg="addSp delSp modSp">
        <pc:chgData name="FABIO PESSOA DE SA" userId="94edb27a-f0a8-4624-8ff3-eae76013cbb2" providerId="ADAL" clId="{BE3E03EF-C8EC-415B-BCE3-2C6F4AF65013}" dt="2018-03-17T02:34:37.547" v="1437" actId="14100"/>
        <pc:sldMkLst>
          <pc:docMk/>
          <pc:sldMk cId="652876388" sldId="354"/>
        </pc:sldMkLst>
        <pc:spChg chg="del">
          <ac:chgData name="FABIO PESSOA DE SA" userId="94edb27a-f0a8-4624-8ff3-eae76013cbb2" providerId="ADAL" clId="{BE3E03EF-C8EC-415B-BCE3-2C6F4AF65013}" dt="2018-03-10T19:59:08.364" v="1138" actId="478"/>
          <ac:spMkLst>
            <pc:docMk/>
            <pc:sldMk cId="652876388" sldId="354"/>
            <ac:spMk id="3" creationId="{00000000-0000-0000-0000-000000000000}"/>
          </ac:spMkLst>
        </pc:spChg>
        <pc:spChg chg="del">
          <ac:chgData name="FABIO PESSOA DE SA" userId="94edb27a-f0a8-4624-8ff3-eae76013cbb2" providerId="ADAL" clId="{BE3E03EF-C8EC-415B-BCE3-2C6F4AF65013}" dt="2018-03-10T19:59:09.764" v="1139" actId="478"/>
          <ac:spMkLst>
            <pc:docMk/>
            <pc:sldMk cId="652876388" sldId="354"/>
            <ac:spMk id="4" creationId="{00000000-0000-0000-0000-000000000000}"/>
          </ac:spMkLst>
        </pc:spChg>
        <pc:spChg chg="add">
          <ac:chgData name="FABIO PESSOA DE SA" userId="94edb27a-f0a8-4624-8ff3-eae76013cbb2" providerId="ADAL" clId="{BE3E03EF-C8EC-415B-BCE3-2C6F4AF65013}" dt="2018-03-10T19:16:49.462" v="647" actId="27636"/>
          <ac:spMkLst>
            <pc:docMk/>
            <pc:sldMk cId="652876388" sldId="354"/>
            <ac:spMk id="7" creationId="{F4C4A86F-93B5-4A37-ACF8-1023D8F2B5C6}"/>
          </ac:spMkLst>
        </pc:spChg>
        <pc:spChg chg="mod">
          <ac:chgData name="FABIO PESSOA DE SA" userId="94edb27a-f0a8-4624-8ff3-eae76013cbb2" providerId="ADAL" clId="{BE3E03EF-C8EC-415B-BCE3-2C6F4AF65013}" dt="2018-03-17T02:34:37.547" v="1437" actId="14100"/>
          <ac:spMkLst>
            <pc:docMk/>
            <pc:sldMk cId="652876388" sldId="354"/>
            <ac:spMk id="100356" creationId="{00000000-0000-0000-0000-000000000000}"/>
          </ac:spMkLst>
        </pc:spChg>
        <pc:spChg chg="mod">
          <ac:chgData name="FABIO PESSOA DE SA" userId="94edb27a-f0a8-4624-8ff3-eae76013cbb2" providerId="ADAL" clId="{BE3E03EF-C8EC-415B-BCE3-2C6F4AF65013}" dt="2018-03-10T20:13:35.698" v="1298" actId="27636"/>
          <ac:spMkLst>
            <pc:docMk/>
            <pc:sldMk cId="652876388" sldId="354"/>
            <ac:spMk id="100357" creationId="{00000000-0000-0000-0000-000000000000}"/>
          </ac:spMkLst>
        </pc:spChg>
      </pc:sldChg>
      <pc:sldChg chg="addSp delSp modSp del">
        <pc:chgData name="FABIO PESSOA DE SA" userId="94edb27a-f0a8-4624-8ff3-eae76013cbb2" providerId="ADAL" clId="{BE3E03EF-C8EC-415B-BCE3-2C6F4AF65013}" dt="2018-03-17T02:34:31.883" v="1436" actId="2696"/>
        <pc:sldMkLst>
          <pc:docMk/>
          <pc:sldMk cId="1074766367" sldId="367"/>
        </pc:sldMkLst>
        <pc:spChg chg="del">
          <ac:chgData name="FABIO PESSOA DE SA" userId="94edb27a-f0a8-4624-8ff3-eae76013cbb2" providerId="ADAL" clId="{BE3E03EF-C8EC-415B-BCE3-2C6F4AF65013}" dt="2018-03-10T18:26:56.718" v="497" actId="478"/>
          <ac:spMkLst>
            <pc:docMk/>
            <pc:sldMk cId="1074766367" sldId="367"/>
            <ac:spMk id="3" creationId="{00000000-0000-0000-0000-000000000000}"/>
          </ac:spMkLst>
        </pc:spChg>
        <pc:spChg chg="del">
          <ac:chgData name="FABIO PESSOA DE SA" userId="94edb27a-f0a8-4624-8ff3-eae76013cbb2" providerId="ADAL" clId="{BE3E03EF-C8EC-415B-BCE3-2C6F4AF65013}" dt="2018-03-10T19:59:45.434" v="1141" actId="478"/>
          <ac:spMkLst>
            <pc:docMk/>
            <pc:sldMk cId="1074766367" sldId="367"/>
            <ac:spMk id="5" creationId="{00000000-0000-0000-0000-000000000000}"/>
          </ac:spMkLst>
        </pc:spChg>
        <pc:spChg chg="add">
          <ac:chgData name="FABIO PESSOA DE SA" userId="94edb27a-f0a8-4624-8ff3-eae76013cbb2" providerId="ADAL" clId="{BE3E03EF-C8EC-415B-BCE3-2C6F4AF65013}" dt="2018-03-10T19:16:50.593" v="648" actId="255"/>
          <ac:spMkLst>
            <pc:docMk/>
            <pc:sldMk cId="1074766367" sldId="367"/>
            <ac:spMk id="6" creationId="{79B7044B-8683-458B-BAA9-5C7AFE3A948C}"/>
          </ac:spMkLst>
        </pc:spChg>
        <pc:spChg chg="mod">
          <ac:chgData name="FABIO PESSOA DE SA" userId="94edb27a-f0a8-4624-8ff3-eae76013cbb2" providerId="ADAL" clId="{BE3E03EF-C8EC-415B-BCE3-2C6F4AF65013}" dt="2018-03-10T20:00:00.704" v="1142" actId="255"/>
          <ac:spMkLst>
            <pc:docMk/>
            <pc:sldMk cId="1074766367" sldId="367"/>
            <ac:spMk id="124932" creationId="{00000000-0000-0000-0000-000000000000}"/>
          </ac:spMkLst>
        </pc:spChg>
        <pc:spChg chg="mod">
          <ac:chgData name="FABIO PESSOA DE SA" userId="94edb27a-f0a8-4624-8ff3-eae76013cbb2" providerId="ADAL" clId="{BE3E03EF-C8EC-415B-BCE3-2C6F4AF65013}" dt="2018-03-10T19:59:38.883" v="1140" actId="255"/>
          <ac:spMkLst>
            <pc:docMk/>
            <pc:sldMk cId="1074766367" sldId="367"/>
            <ac:spMk id="124933" creationId="{00000000-0000-0000-0000-000000000000}"/>
          </ac:spMkLst>
        </pc:spChg>
      </pc:sldChg>
      <pc:sldChg chg="modSp add">
        <pc:chgData name="FABIO PESSOA DE SA" userId="94edb27a-f0a8-4624-8ff3-eae76013cbb2" providerId="ADAL" clId="{BE3E03EF-C8EC-415B-BCE3-2C6F4AF65013}" dt="2018-03-17T02:34:13.975" v="1435" actId="20577"/>
        <pc:sldMkLst>
          <pc:docMk/>
          <pc:sldMk cId="4071581709" sldId="368"/>
        </pc:sldMkLst>
        <pc:spChg chg="mod">
          <ac:chgData name="FABIO PESSOA DE SA" userId="94edb27a-f0a8-4624-8ff3-eae76013cbb2" providerId="ADAL" clId="{BE3E03EF-C8EC-415B-BCE3-2C6F4AF65013}" dt="2018-03-17T02:34:13.975" v="1435" actId="20577"/>
          <ac:spMkLst>
            <pc:docMk/>
            <pc:sldMk cId="4071581709" sldId="368"/>
            <ac:spMk id="4" creationId="{96425873-7949-408A-8F55-15A936271617}"/>
          </ac:spMkLst>
        </pc:spChg>
      </pc:sldChg>
      <pc:sldMasterChg chg="addSp delSp modSp modTransition modSldLayout">
        <pc:chgData name="FABIO PESSOA DE SA" userId="94edb27a-f0a8-4624-8ff3-eae76013cbb2" providerId="ADAL" clId="{BE3E03EF-C8EC-415B-BCE3-2C6F4AF65013}" dt="2018-03-10T19:14:50.942" v="617" actId="1076"/>
        <pc:sldMasterMkLst>
          <pc:docMk/>
          <pc:sldMasterMk cId="1324447498" sldId="2147484028"/>
        </pc:sldMasterMkLst>
        <pc:spChg chg="del">
          <ac:chgData name="FABIO PESSOA DE SA" userId="94edb27a-f0a8-4624-8ff3-eae76013cbb2" providerId="ADAL" clId="{BE3E03EF-C8EC-415B-BCE3-2C6F4AF65013}" dt="2018-03-10T19:14:46.402" v="616" actId="478"/>
          <ac:spMkLst>
            <pc:docMk/>
            <pc:sldMasterMk cId="1324447498" sldId="2147484028"/>
            <ac:spMk id="4" creationId="{00000000-0000-0000-0000-000000000000}"/>
          </ac:spMkLst>
        </pc:spChg>
        <pc:spChg chg="del">
          <ac:chgData name="FABIO PESSOA DE SA" userId="94edb27a-f0a8-4624-8ff3-eae76013cbb2" providerId="ADAL" clId="{BE3E03EF-C8EC-415B-BCE3-2C6F4AF65013}" dt="2018-03-10T19:14:41.842" v="614" actId="478"/>
          <ac:spMkLst>
            <pc:docMk/>
            <pc:sldMasterMk cId="1324447498" sldId="2147484028"/>
            <ac:spMk id="5" creationId="{00000000-0000-0000-0000-000000000000}"/>
          </ac:spMkLst>
        </pc:spChg>
        <pc:spChg chg="del">
          <ac:chgData name="FABIO PESSOA DE SA" userId="94edb27a-f0a8-4624-8ff3-eae76013cbb2" providerId="ADAL" clId="{BE3E03EF-C8EC-415B-BCE3-2C6F4AF65013}" dt="2018-03-10T19:14:43.962" v="615" actId="478"/>
          <ac:spMkLst>
            <pc:docMk/>
            <pc:sldMasterMk cId="1324447498" sldId="2147484028"/>
            <ac:spMk id="6" creationId="{00000000-0000-0000-0000-000000000000}"/>
          </ac:spMkLst>
        </pc:spChg>
        <pc:spChg chg="add">
          <ac:chgData name="FABIO PESSOA DE SA" userId="94edb27a-f0a8-4624-8ff3-eae76013cbb2" providerId="ADAL" clId="{BE3E03EF-C8EC-415B-BCE3-2C6F4AF65013}" dt="2018-03-10T17:59:51.373" v="309" actId="1076"/>
          <ac:spMkLst>
            <pc:docMk/>
            <pc:sldMasterMk cId="1324447498" sldId="2147484028"/>
            <ac:spMk id="8" creationId="{A64FEFB4-B1B3-4E5C-ADDD-6AF18A60415F}"/>
          </ac:spMkLst>
        </pc:spChg>
        <pc:spChg chg="add mod">
          <ac:chgData name="FABIO PESSOA DE SA" userId="94edb27a-f0a8-4624-8ff3-eae76013cbb2" providerId="ADAL" clId="{BE3E03EF-C8EC-415B-BCE3-2C6F4AF65013}" dt="2018-03-10T19:14:50.942" v="617" actId="1076"/>
          <ac:spMkLst>
            <pc:docMk/>
            <pc:sldMasterMk cId="1324447498" sldId="2147484028"/>
            <ac:spMk id="9" creationId="{87959393-1738-4D86-80AC-39213E65C2A8}"/>
          </ac:spMkLst>
        </pc:spChg>
        <pc:sldLayoutChg chg="modTransition">
          <pc:chgData name="FABIO PESSOA DE SA" userId="94edb27a-f0a8-4624-8ff3-eae76013cbb2" providerId="ADAL" clId="{BE3E03EF-C8EC-415B-BCE3-2C6F4AF65013}" dt="2018-03-10T17:59:51.373" v="309" actId="1076"/>
          <pc:sldLayoutMkLst>
            <pc:docMk/>
            <pc:sldMasterMk cId="1324447498" sldId="2147484028"/>
            <pc:sldLayoutMk cId="2834336653" sldId="2147484033"/>
          </pc:sldLayoutMkLst>
        </pc:sldLayoutChg>
        <pc:sldLayoutChg chg="modTransition">
          <pc:chgData name="FABIO PESSOA DE SA" userId="94edb27a-f0a8-4624-8ff3-eae76013cbb2" providerId="ADAL" clId="{BE3E03EF-C8EC-415B-BCE3-2C6F4AF65013}" dt="2018-03-10T17:59:51.373" v="309" actId="1076"/>
          <pc:sldLayoutMkLst>
            <pc:docMk/>
            <pc:sldMasterMk cId="1324447498" sldId="2147484028"/>
            <pc:sldLayoutMk cId="584098904" sldId="2147484035"/>
          </pc:sldLayoutMkLst>
        </pc:sldLayoutChg>
        <pc:sldLayoutChg chg="modTransition">
          <pc:chgData name="FABIO PESSOA DE SA" userId="94edb27a-f0a8-4624-8ff3-eae76013cbb2" providerId="ADAL" clId="{BE3E03EF-C8EC-415B-BCE3-2C6F4AF65013}" dt="2018-03-10T17:59:51.373" v="309" actId="1076"/>
          <pc:sldLayoutMkLst>
            <pc:docMk/>
            <pc:sldMasterMk cId="1324447498" sldId="2147484028"/>
            <pc:sldLayoutMk cId="989056159" sldId="2147484037"/>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F174C3-E250-463D-8EB4-B850F424970E}" type="datetimeFigureOut">
              <a:rPr lang="en-US" smtClean="0"/>
              <a:t>2/1/2020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C5B021-921D-47D9-9B0C-DE5070224BE6}" type="slidenum">
              <a:rPr lang="en-US" smtClean="0"/>
              <a:t>‹nº›</a:t>
            </a:fld>
            <a:endParaRPr lang="en-US"/>
          </a:p>
        </p:txBody>
      </p:sp>
    </p:spTree>
    <p:extLst>
      <p:ext uri="{BB962C8B-B14F-4D97-AF65-F5344CB8AC3E}">
        <p14:creationId xmlns:p14="http://schemas.microsoft.com/office/powerpoint/2010/main" val="34340373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01/02/2020</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‹nº›</a:t>
            </a:fld>
            <a:endParaRPr lang="en-GB"/>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4EBF5B-C08F-0447-90BA-52F7D4CD37B0}" type="slidenum">
              <a:rPr lang="en-GB" sz="1200"/>
              <a:pPr eaLnBrk="1" hangingPunct="1"/>
              <a:t>2</a:t>
            </a:fld>
            <a:endParaRPr lang="en-GB" sz="1200"/>
          </a:p>
        </p:txBody>
      </p:sp>
      <p:sp>
        <p:nvSpPr>
          <p:cNvPr id="163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8D4F8E0-9261-C547-8618-AF3F081A7960}" type="slidenum">
              <a:rPr lang="en-US" sz="1200">
                <a:latin typeface="Times" charset="0"/>
              </a:rPr>
              <a:pPr algn="r"/>
              <a:t>2</a:t>
            </a:fld>
            <a:endParaRPr lang="en-US" sz="1200">
              <a:latin typeface="Times" charset="0"/>
            </a:endParaRPr>
          </a:p>
        </p:txBody>
      </p:sp>
      <p:sp>
        <p:nvSpPr>
          <p:cNvPr id="16388" name="Rectangle 2"/>
          <p:cNvSpPr>
            <a:spLocks noGrp="1" noRot="1" noChangeAspect="1" noChangeArrowheads="1" noTextEdit="1"/>
          </p:cNvSpPr>
          <p:nvPr>
            <p:ph type="sldImg"/>
          </p:nvPr>
        </p:nvSpPr>
        <p:spPr>
          <a:ln/>
        </p:spPr>
      </p:sp>
      <p:sp>
        <p:nvSpPr>
          <p:cNvPr id="163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BC4D60F-506C-684F-9902-1DD60138FE4B}" type="slidenum">
              <a:rPr lang="en-GB" sz="1200"/>
              <a:pPr eaLnBrk="1" hangingPunct="1"/>
              <a:t>11</a:t>
            </a:fld>
            <a:endParaRPr lang="en-GB" sz="1200"/>
          </a:p>
        </p:txBody>
      </p:sp>
      <p:sp>
        <p:nvSpPr>
          <p:cNvPr id="389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BC06B41-C799-C240-8FFA-2AFC1BBB5DD6}" type="slidenum">
              <a:rPr lang="en-US" sz="1200">
                <a:latin typeface="Times" charset="0"/>
              </a:rPr>
              <a:pPr algn="r"/>
              <a:t>11</a:t>
            </a:fld>
            <a:endParaRPr lang="en-US" sz="1200">
              <a:latin typeface="Times" charset="0"/>
            </a:endParaRPr>
          </a:p>
        </p:txBody>
      </p:sp>
      <p:sp>
        <p:nvSpPr>
          <p:cNvPr id="38916" name="Rectangle 2"/>
          <p:cNvSpPr>
            <a:spLocks noGrp="1" noRot="1" noChangeAspect="1" noChangeArrowheads="1" noTextEdit="1"/>
          </p:cNvSpPr>
          <p:nvPr>
            <p:ph type="sldImg"/>
          </p:nvPr>
        </p:nvSpPr>
        <p:spPr>
          <a:ln/>
        </p:spPr>
      </p:sp>
      <p:sp>
        <p:nvSpPr>
          <p:cNvPr id="3891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B51C346-F220-3149-BB04-60E32BD4189A}" type="slidenum">
              <a:rPr lang="en-GB" sz="1200"/>
              <a:pPr eaLnBrk="1" hangingPunct="1"/>
              <a:t>12</a:t>
            </a:fld>
            <a:endParaRPr lang="en-GB" sz="1200"/>
          </a:p>
        </p:txBody>
      </p:sp>
      <p:sp>
        <p:nvSpPr>
          <p:cNvPr id="409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9983522-E2D5-D145-8BD9-2DF074385012}" type="slidenum">
              <a:rPr lang="en-US" sz="1200">
                <a:latin typeface="Times" charset="0"/>
              </a:rPr>
              <a:pPr algn="r"/>
              <a:t>12</a:t>
            </a:fld>
            <a:endParaRPr lang="en-US" sz="1200">
              <a:latin typeface="Times" charset="0"/>
            </a:endParaRPr>
          </a:p>
        </p:txBody>
      </p:sp>
      <p:sp>
        <p:nvSpPr>
          <p:cNvPr id="40964" name="Rectangle 2"/>
          <p:cNvSpPr>
            <a:spLocks noGrp="1" noRot="1" noChangeAspect="1" noChangeArrowheads="1" noTextEdit="1"/>
          </p:cNvSpPr>
          <p:nvPr>
            <p:ph type="sldImg"/>
          </p:nvPr>
        </p:nvSpPr>
        <p:spPr>
          <a:ln/>
        </p:spPr>
      </p:sp>
      <p:sp>
        <p:nvSpPr>
          <p:cNvPr id="4096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1E64B77-6C40-AB49-9D98-8B1789ACFEAD}" type="slidenum">
              <a:rPr lang="en-GB" sz="1200"/>
              <a:pPr eaLnBrk="1" hangingPunct="1"/>
              <a:t>13</a:t>
            </a:fld>
            <a:endParaRPr lang="en-GB" sz="1200"/>
          </a:p>
        </p:txBody>
      </p:sp>
      <p:sp>
        <p:nvSpPr>
          <p:cNvPr id="430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540D873-5DF6-5E49-87CE-99A7DACAE59E}" type="slidenum">
              <a:rPr lang="en-US" sz="1200">
                <a:latin typeface="Times" charset="0"/>
              </a:rPr>
              <a:pPr algn="r"/>
              <a:t>13</a:t>
            </a:fld>
            <a:endParaRPr lang="en-US" sz="1200">
              <a:latin typeface="Times" charset="0"/>
            </a:endParaRPr>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294D184-B491-D442-AAB8-1FA59717FB8D}" type="slidenum">
              <a:rPr lang="en-GB" sz="1200"/>
              <a:pPr eaLnBrk="1" hangingPunct="1"/>
              <a:t>14</a:t>
            </a:fld>
            <a:endParaRPr lang="en-GB" sz="1200"/>
          </a:p>
        </p:txBody>
      </p:sp>
      <p:sp>
        <p:nvSpPr>
          <p:cNvPr id="450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8B2B7C9-F5EF-734F-A7FD-03B8EEC7D345}" type="slidenum">
              <a:rPr lang="en-US" sz="1200">
                <a:latin typeface="Times" charset="0"/>
              </a:rPr>
              <a:pPr algn="r"/>
              <a:t>14</a:t>
            </a:fld>
            <a:endParaRPr lang="en-US" sz="1200">
              <a:latin typeface="Times" charset="0"/>
            </a:endParaRPr>
          </a:p>
        </p:txBody>
      </p:sp>
      <p:sp>
        <p:nvSpPr>
          <p:cNvPr id="45060" name="Rectangle 2"/>
          <p:cNvSpPr>
            <a:spLocks noGrp="1" noRot="1" noChangeAspect="1" noChangeArrowheads="1" noTextEdit="1"/>
          </p:cNvSpPr>
          <p:nvPr>
            <p:ph type="sldImg"/>
          </p:nvPr>
        </p:nvSpPr>
        <p:spPr>
          <a:ln/>
        </p:spPr>
      </p:sp>
      <p:sp>
        <p:nvSpPr>
          <p:cNvPr id="4506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E6F2FE-72F5-524E-BF40-5F58634D7967}" type="slidenum">
              <a:rPr lang="en-GB" sz="1200"/>
              <a:pPr eaLnBrk="1" hangingPunct="1"/>
              <a:t>15</a:t>
            </a:fld>
            <a:endParaRPr lang="en-GB" sz="1200"/>
          </a:p>
        </p:txBody>
      </p:sp>
      <p:sp>
        <p:nvSpPr>
          <p:cNvPr id="471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932F621-AF16-BD40-8F09-6D9D234D3375}" type="slidenum">
              <a:rPr lang="en-US" sz="1200">
                <a:latin typeface="Times" charset="0"/>
              </a:rPr>
              <a:pPr algn="r"/>
              <a:t>15</a:t>
            </a:fld>
            <a:endParaRPr lang="en-US" sz="1200">
              <a:latin typeface="Times" charset="0"/>
            </a:endParaRPr>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2504D9C-FD4E-CD49-BD43-EE76FBA458CA}" type="slidenum">
              <a:rPr lang="en-GB" sz="1200"/>
              <a:pPr eaLnBrk="1" hangingPunct="1"/>
              <a:t>16</a:t>
            </a:fld>
            <a:endParaRPr lang="en-GB" sz="1200"/>
          </a:p>
        </p:txBody>
      </p:sp>
      <p:sp>
        <p:nvSpPr>
          <p:cNvPr id="512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394336C7-D429-D14B-BBF9-8293634C9623}" type="slidenum">
              <a:rPr lang="en-US" sz="1200">
                <a:latin typeface="Times" charset="0"/>
              </a:rPr>
              <a:pPr algn="r"/>
              <a:t>16</a:t>
            </a:fld>
            <a:endParaRPr lang="en-US" sz="1200">
              <a:latin typeface="Times" charset="0"/>
            </a:endParaRPr>
          </a:p>
        </p:txBody>
      </p:sp>
      <p:sp>
        <p:nvSpPr>
          <p:cNvPr id="51204" name="Rectangle 2"/>
          <p:cNvSpPr>
            <a:spLocks noGrp="1" noRot="1" noChangeAspect="1" noChangeArrowheads="1" noTextEdit="1"/>
          </p:cNvSpPr>
          <p:nvPr>
            <p:ph type="sldImg"/>
          </p:nvPr>
        </p:nvSpPr>
        <p:spPr>
          <a:ln/>
        </p:spPr>
      </p:sp>
      <p:sp>
        <p:nvSpPr>
          <p:cNvPr id="5120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E8744E4-6B70-E149-B7C3-D52C0A6B8816}" type="slidenum">
              <a:rPr lang="en-GB" sz="1200"/>
              <a:pPr eaLnBrk="1" hangingPunct="1"/>
              <a:t>17</a:t>
            </a:fld>
            <a:endParaRPr lang="en-GB" sz="1200"/>
          </a:p>
        </p:txBody>
      </p:sp>
      <p:sp>
        <p:nvSpPr>
          <p:cNvPr id="6144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458CC71-F16B-E945-A300-9F41FF58EFC8}" type="slidenum">
              <a:rPr lang="en-US" sz="1200">
                <a:latin typeface="Times" charset="0"/>
              </a:rPr>
              <a:pPr algn="r"/>
              <a:t>17</a:t>
            </a:fld>
            <a:endParaRPr lang="en-US" sz="1200">
              <a:latin typeface="Times" charset="0"/>
            </a:endParaRPr>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C524F0-9574-8F43-A002-61E03EE95E75}" type="slidenum">
              <a:rPr lang="en-GB" sz="1200"/>
              <a:pPr eaLnBrk="1" hangingPunct="1"/>
              <a:t>3</a:t>
            </a:fld>
            <a:endParaRPr lang="en-GB" sz="1200"/>
          </a:p>
        </p:txBody>
      </p:sp>
      <p:sp>
        <p:nvSpPr>
          <p:cNvPr id="204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2374592-4809-9F45-8C5B-B29FF52DEAE4}" type="slidenum">
              <a:rPr lang="en-US" sz="1200">
                <a:latin typeface="Times" charset="0"/>
              </a:rPr>
              <a:pPr algn="r"/>
              <a:t>3</a:t>
            </a:fld>
            <a:endParaRPr lang="en-US" sz="1200">
              <a:latin typeface="Times" charset="0"/>
            </a:endParaRPr>
          </a:p>
        </p:txBody>
      </p:sp>
      <p:sp>
        <p:nvSpPr>
          <p:cNvPr id="20484" name="Rectangle 2"/>
          <p:cNvSpPr>
            <a:spLocks noGrp="1" noRot="1" noChangeAspect="1" noChangeArrowheads="1" noTextEdit="1"/>
          </p:cNvSpPr>
          <p:nvPr>
            <p:ph type="sldImg"/>
          </p:nvPr>
        </p:nvSpPr>
        <p:spPr>
          <a:ln/>
        </p:spPr>
      </p:sp>
      <p:sp>
        <p:nvSpPr>
          <p:cNvPr id="2048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It is important to note that many of these cognitive processes are interdependent: several may be involved for a given activity. It is rare for one to occur in isolation. For example, when you try to learn material for an exam, you need to attend to the material, perceive and recognize it, read it, think about it, and try to remember it. Below we describe the various kinds in more detail, followed by a summary box highlighting core design implications for each. Most relevant for interaction design are attention and memory which we describe in greatest detail.</a:t>
            </a:r>
          </a:p>
          <a:p>
            <a:pPr eaLnBrk="1" hangingPunct="1"/>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A99AD51-828A-7148-A854-FFE6A2414955}" type="slidenum">
              <a:rPr lang="en-GB" sz="1200"/>
              <a:pPr eaLnBrk="1" hangingPunct="1"/>
              <a:t>4</a:t>
            </a:fld>
            <a:endParaRPr lang="en-GB" sz="1200"/>
          </a:p>
        </p:txBody>
      </p:sp>
      <p:sp>
        <p:nvSpPr>
          <p:cNvPr id="2253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5D137D5-4E84-8E43-BF97-C07E4E9BE03B}" type="slidenum">
              <a:rPr lang="en-US" sz="1200">
                <a:latin typeface="Times" charset="0"/>
              </a:rPr>
              <a:pPr algn="r"/>
              <a:t>4</a:t>
            </a:fld>
            <a:endParaRPr lang="en-US" sz="1200">
              <a:latin typeface="Times" charset="0"/>
            </a:endParaRPr>
          </a:p>
        </p:txBody>
      </p:sp>
      <p:sp>
        <p:nvSpPr>
          <p:cNvPr id="22532" name="Rectangle 2"/>
          <p:cNvSpPr>
            <a:spLocks noGrp="1" noRot="1" noChangeAspect="1" noChangeArrowheads="1" noTextEdit="1"/>
          </p:cNvSpPr>
          <p:nvPr>
            <p:ph type="sldImg"/>
          </p:nvPr>
        </p:nvSpPr>
        <p:spPr>
          <a:ln/>
        </p:spPr>
      </p:sp>
      <p:sp>
        <p:nvSpPr>
          <p:cNvPr id="2253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AF8308C-1912-0B49-B89F-7B4396466481}" type="slidenum">
              <a:rPr lang="en-GB" sz="1200"/>
              <a:pPr eaLnBrk="1" hangingPunct="1"/>
              <a:t>5</a:t>
            </a:fld>
            <a:endParaRPr lang="en-GB" sz="1200"/>
          </a:p>
        </p:txBody>
      </p:sp>
      <p:sp>
        <p:nvSpPr>
          <p:cNvPr id="2662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498F1E8-453F-0145-97B8-39B481D4A446}" type="slidenum">
              <a:rPr lang="en-US" sz="1200">
                <a:latin typeface="Times" charset="0"/>
              </a:rPr>
              <a:pPr algn="r"/>
              <a:t>5</a:t>
            </a:fld>
            <a:endParaRPr lang="en-US" sz="1200">
              <a:latin typeface="Times" charset="0"/>
            </a:endParaRPr>
          </a:p>
        </p:txBody>
      </p:sp>
      <p:sp>
        <p:nvSpPr>
          <p:cNvPr id="26628" name="Rectangle 2"/>
          <p:cNvSpPr>
            <a:spLocks noGrp="1" noRot="1" noChangeAspect="1" noChangeArrowheads="1" noTextEdit="1"/>
          </p:cNvSpPr>
          <p:nvPr>
            <p:ph type="sldImg"/>
          </p:nvPr>
        </p:nvSpPr>
        <p:spPr>
          <a:ln/>
        </p:spPr>
      </p:sp>
      <p:sp>
        <p:nvSpPr>
          <p:cNvPr id="2662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5132" y="2059012"/>
            <a:ext cx="9146751"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19" y="2166365"/>
            <a:ext cx="8603674" cy="1739347"/>
          </a:xfrm>
        </p:spPr>
        <p:txBody>
          <a:bodyPr tIns="45720" bIns="45720" anchor="ctr">
            <a:normAutofit/>
          </a:bodyPr>
          <a:lstStyle>
            <a:lvl1pPr algn="ctr">
              <a:lnSpc>
                <a:spcPct val="80000"/>
              </a:lnSpc>
              <a:defRPr sz="6000" spc="0" baseline="0"/>
            </a:lvl1pPr>
          </a:lstStyle>
          <a:p>
            <a:r>
              <a:rPr lang="pt-BR"/>
              <a:t>Clique para editar o título Mestre</a:t>
            </a:r>
            <a:endParaRPr lang="en-US" dirty="0"/>
          </a:p>
        </p:txBody>
      </p:sp>
      <p:sp>
        <p:nvSpPr>
          <p:cNvPr id="3" name="Subtitle 2"/>
          <p:cNvSpPr>
            <a:spLocks noGrp="1"/>
          </p:cNvSpPr>
          <p:nvPr>
            <p:ph type="subTitle" idx="1"/>
          </p:nvPr>
        </p:nvSpPr>
        <p:spPr>
          <a:xfrm>
            <a:off x="1143000" y="3970315"/>
            <a:ext cx="6858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a:xfrm>
            <a:off x="681557" y="6422855"/>
            <a:ext cx="2595043" cy="365125"/>
          </a:xfrm>
          <a:prstGeom prst="rect">
            <a:avLst/>
          </a:prstGeom>
        </p:spPr>
        <p:txBody>
          <a:bodyPr/>
          <a:lstStyle/>
          <a:p>
            <a:endParaRPr lang="en-GB"/>
          </a:p>
        </p:txBody>
      </p:sp>
      <p:sp>
        <p:nvSpPr>
          <p:cNvPr id="5" name="Footer Placeholder 4"/>
          <p:cNvSpPr>
            <a:spLocks noGrp="1"/>
          </p:cNvSpPr>
          <p:nvPr>
            <p:ph type="ftr" sz="quarter" idx="11"/>
          </p:nvPr>
        </p:nvSpPr>
        <p:spPr>
          <a:xfrm>
            <a:off x="4191000" y="6422855"/>
            <a:ext cx="4060627" cy="365125"/>
          </a:xfrm>
          <a:prstGeom prst="rect">
            <a:avLst/>
          </a:prstGeom>
        </p:spPr>
        <p:txBody>
          <a:bodyPr/>
          <a:lstStyle/>
          <a:p>
            <a:r>
              <a:rPr lang="en-GB"/>
              <a:t>www.id-book.com</a:t>
            </a:r>
            <a:endParaRPr lang="en-GB" dirty="0"/>
          </a:p>
        </p:txBody>
      </p:sp>
      <p:sp>
        <p:nvSpPr>
          <p:cNvPr id="6" name="Slide Number Placeholder 5"/>
          <p:cNvSpPr>
            <a:spLocks noGrp="1"/>
          </p:cNvSpPr>
          <p:nvPr>
            <p:ph type="sldNum" sz="quarter" idx="12"/>
          </p:nvPr>
        </p:nvSpPr>
        <p:spPr>
          <a:xfrm>
            <a:off x="8265139" y="6422855"/>
            <a:ext cx="709698" cy="365125"/>
          </a:xfrm>
          <a:prstGeom prst="rect">
            <a:avLst/>
          </a:prstGeom>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392685982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a:xfrm>
            <a:off x="681557" y="6422855"/>
            <a:ext cx="2595043" cy="365125"/>
          </a:xfrm>
          <a:prstGeom prst="rect">
            <a:avLst/>
          </a:prstGeom>
        </p:spPr>
        <p:txBody>
          <a:bodyPr/>
          <a:lstStyle/>
          <a:p>
            <a:endParaRPr lang="en-GB"/>
          </a:p>
        </p:txBody>
      </p:sp>
      <p:sp>
        <p:nvSpPr>
          <p:cNvPr id="5" name="Footer Placeholder 4"/>
          <p:cNvSpPr>
            <a:spLocks noGrp="1"/>
          </p:cNvSpPr>
          <p:nvPr>
            <p:ph type="ftr" sz="quarter" idx="11"/>
          </p:nvPr>
        </p:nvSpPr>
        <p:spPr>
          <a:xfrm>
            <a:off x="4191000" y="6422855"/>
            <a:ext cx="4060627" cy="365125"/>
          </a:xfrm>
          <a:prstGeom prst="rect">
            <a:avLst/>
          </a:prstGeom>
        </p:spPr>
        <p:txBody>
          <a:bodyPr/>
          <a:lstStyle/>
          <a:p>
            <a:r>
              <a:rPr lang="en-GB"/>
              <a:t>www.id-book.com</a:t>
            </a:r>
            <a:endParaRPr lang="en-GB" dirty="0"/>
          </a:p>
        </p:txBody>
      </p:sp>
      <p:sp>
        <p:nvSpPr>
          <p:cNvPr id="6" name="Slide Number Placeholder 5"/>
          <p:cNvSpPr>
            <a:spLocks noGrp="1"/>
          </p:cNvSpPr>
          <p:nvPr>
            <p:ph type="sldNum" sz="quarter" idx="12"/>
          </p:nvPr>
        </p:nvSpPr>
        <p:spPr>
          <a:xfrm>
            <a:off x="8265139" y="6422855"/>
            <a:ext cx="709698" cy="365125"/>
          </a:xfrm>
          <a:prstGeom prst="rect">
            <a:avLst/>
          </a:prstGeom>
        </p:spPr>
        <p:txBody>
          <a:bodyPr/>
          <a:lstStyle/>
          <a:p>
            <a:fld id="{A7EA2D8D-44E5-43C4-BBA1-AE3E32EF0894}" type="slidenum">
              <a:rPr lang="en-GB" smtClean="0"/>
              <a:pPr/>
              <a:t>‹nº›</a:t>
            </a:fld>
            <a:endParaRPr lang="en-GB" dirty="0"/>
          </a:p>
        </p:txBody>
      </p:sp>
    </p:spTree>
    <p:extLst>
      <p:ext uri="{BB962C8B-B14F-4D97-AF65-F5344CB8AC3E}">
        <p14:creationId xmlns:p14="http://schemas.microsoft.com/office/powerpoint/2010/main" val="358794607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ctangle 6"/>
          <p:cNvSpPr/>
          <p:nvPr/>
        </p:nvSpPr>
        <p:spPr>
          <a:xfrm>
            <a:off x="6764484" y="0"/>
            <a:ext cx="2057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609600"/>
            <a:ext cx="1801785" cy="563880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28650" y="609600"/>
            <a:ext cx="5979968" cy="5638800"/>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a:xfrm>
            <a:off x="628650" y="6422855"/>
            <a:ext cx="2057397" cy="365125"/>
          </a:xfrm>
          <a:prstGeom prst="rect">
            <a:avLst/>
          </a:prstGeom>
        </p:spPr>
        <p:txBody>
          <a:bodyPr/>
          <a:lstStyle/>
          <a:p>
            <a:endParaRPr lang="en-GB"/>
          </a:p>
        </p:txBody>
      </p:sp>
      <p:sp>
        <p:nvSpPr>
          <p:cNvPr id="5" name="Footer Placeholder 4"/>
          <p:cNvSpPr>
            <a:spLocks noGrp="1"/>
          </p:cNvSpPr>
          <p:nvPr>
            <p:ph type="ftr" sz="quarter" idx="11"/>
          </p:nvPr>
        </p:nvSpPr>
        <p:spPr>
          <a:xfrm>
            <a:off x="2832102" y="6422855"/>
            <a:ext cx="3209752" cy="365125"/>
          </a:xfrm>
          <a:prstGeom prst="rect">
            <a:avLst/>
          </a:prstGeom>
        </p:spPr>
        <p:txBody>
          <a:bodyPr/>
          <a:lstStyle/>
          <a:p>
            <a:r>
              <a:rPr lang="en-GB"/>
              <a:t>www.id-book.com</a:t>
            </a:r>
            <a:endParaRPr lang="en-GB" dirty="0"/>
          </a:p>
        </p:txBody>
      </p:sp>
      <p:sp>
        <p:nvSpPr>
          <p:cNvPr id="6" name="Slide Number Placeholder 5"/>
          <p:cNvSpPr>
            <a:spLocks noGrp="1"/>
          </p:cNvSpPr>
          <p:nvPr>
            <p:ph type="sldNum" sz="quarter" idx="12"/>
          </p:nvPr>
        </p:nvSpPr>
        <p:spPr>
          <a:xfrm>
            <a:off x="6054787" y="6422855"/>
            <a:ext cx="659819" cy="365125"/>
          </a:xfrm>
          <a:prstGeom prst="rect">
            <a:avLst/>
          </a:prstGeom>
        </p:spPr>
        <p:txBody>
          <a:bodyPr/>
          <a:lstStyle/>
          <a:p>
            <a:fld id="{A7EA2D8D-44E5-43C4-BBA1-AE3E32EF0894}" type="slidenum">
              <a:rPr lang="en-GB" smtClean="0"/>
              <a:pPr/>
              <a:t>‹nº›</a:t>
            </a:fld>
            <a:endParaRPr lang="en-GB" dirty="0"/>
          </a:p>
        </p:txBody>
      </p:sp>
    </p:spTree>
    <p:extLst>
      <p:ext uri="{BB962C8B-B14F-4D97-AF65-F5344CB8AC3E}">
        <p14:creationId xmlns:p14="http://schemas.microsoft.com/office/powerpoint/2010/main" val="6503287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ítulo e conteúdo">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a:xfrm>
            <a:off x="681557" y="6422855"/>
            <a:ext cx="2595043" cy="365125"/>
          </a:xfrm>
          <a:prstGeom prst="rect">
            <a:avLst/>
          </a:prstGeom>
        </p:spPr>
        <p:txBody>
          <a:bodyPr/>
          <a:lstStyle/>
          <a:p>
            <a:endParaRPr lang="en-GB"/>
          </a:p>
        </p:txBody>
      </p:sp>
      <p:sp>
        <p:nvSpPr>
          <p:cNvPr id="5" name="Footer Placeholder 4"/>
          <p:cNvSpPr>
            <a:spLocks noGrp="1"/>
          </p:cNvSpPr>
          <p:nvPr>
            <p:ph type="ftr" sz="quarter" idx="11"/>
          </p:nvPr>
        </p:nvSpPr>
        <p:spPr>
          <a:xfrm>
            <a:off x="4191000" y="6422855"/>
            <a:ext cx="4060627" cy="365125"/>
          </a:xfrm>
          <a:prstGeom prst="rect">
            <a:avLst/>
          </a:prstGeom>
        </p:spPr>
        <p:txBody>
          <a:bodyPr/>
          <a:lstStyle/>
          <a:p>
            <a:r>
              <a:rPr lang="en-GB"/>
              <a:t>www.id-book.com</a:t>
            </a:r>
            <a:endParaRPr lang="en-GB" dirty="0"/>
          </a:p>
        </p:txBody>
      </p:sp>
      <p:sp>
        <p:nvSpPr>
          <p:cNvPr id="6" name="Slide Number Placeholder 5"/>
          <p:cNvSpPr>
            <a:spLocks noGrp="1"/>
          </p:cNvSpPr>
          <p:nvPr>
            <p:ph type="sldNum" sz="quarter" idx="12"/>
          </p:nvPr>
        </p:nvSpPr>
        <p:spPr>
          <a:xfrm>
            <a:off x="8265139" y="6422855"/>
            <a:ext cx="709698" cy="365125"/>
          </a:xfrm>
          <a:prstGeom prst="rect">
            <a:avLst/>
          </a:prstGeom>
        </p:spPr>
        <p:txBody>
          <a:bodyPr/>
          <a:lstStyle/>
          <a:p>
            <a:fld id="{A7EA2D8D-44E5-43C4-BBA1-AE3E32EF0894}" type="slidenum">
              <a:rPr lang="en-GB" smtClean="0"/>
              <a:pPr/>
              <a:t>‹nº›</a:t>
            </a:fld>
            <a:endParaRPr lang="en-GB" dirty="0"/>
          </a:p>
        </p:txBody>
      </p:sp>
      <p:sp>
        <p:nvSpPr>
          <p:cNvPr id="7" name="Título 1">
            <a:extLst>
              <a:ext uri="{FF2B5EF4-FFF2-40B4-BE49-F238E27FC236}">
                <a16:creationId xmlns:a16="http://schemas.microsoft.com/office/drawing/2014/main" id="{9C0105A7-EB61-4204-B20E-2B94F9D3C40E}"/>
              </a:ext>
            </a:extLst>
          </p:cNvPr>
          <p:cNvSpPr>
            <a:spLocks noGrp="1"/>
          </p:cNvSpPr>
          <p:nvPr>
            <p:ph type="title"/>
          </p:nvPr>
        </p:nvSpPr>
        <p:spPr>
          <a:xfrm>
            <a:off x="0" y="5760"/>
            <a:ext cx="9144000" cy="720080"/>
          </a:xfrm>
        </p:spPr>
        <p:txBody>
          <a:bodyPr>
            <a:normAutofit fontScale="90000"/>
          </a:bodyPr>
          <a:lstStyle/>
          <a:p>
            <a:pPr algn="ctr"/>
            <a:r>
              <a:rPr lang="pt-BR" sz="2500" b="1" dirty="0"/>
              <a:t>Interação Humano-Computador IHC – ADS</a:t>
            </a:r>
            <a:br>
              <a:rPr lang="pt-BR" b="1" dirty="0"/>
            </a:br>
            <a:r>
              <a:rPr lang="pt-BR" sz="2000" dirty="0"/>
              <a:t>Introdução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a:xfrm>
            <a:off x="681557" y="6422855"/>
            <a:ext cx="2595043" cy="365125"/>
          </a:xfrm>
          <a:prstGeom prst="rect">
            <a:avLst/>
          </a:prstGeom>
        </p:spPr>
        <p:txBody>
          <a:bodyPr/>
          <a:lstStyle/>
          <a:p>
            <a:endParaRPr lang="en-GB"/>
          </a:p>
        </p:txBody>
      </p:sp>
      <p:sp>
        <p:nvSpPr>
          <p:cNvPr id="5" name="Footer Placeholder 4"/>
          <p:cNvSpPr>
            <a:spLocks noGrp="1"/>
          </p:cNvSpPr>
          <p:nvPr>
            <p:ph type="ftr" sz="quarter" idx="11"/>
          </p:nvPr>
        </p:nvSpPr>
        <p:spPr>
          <a:xfrm>
            <a:off x="4191000" y="6422855"/>
            <a:ext cx="4060627" cy="365125"/>
          </a:xfrm>
          <a:prstGeom prst="rect">
            <a:avLst/>
          </a:prstGeom>
        </p:spPr>
        <p:txBody>
          <a:bodyPr/>
          <a:lstStyle/>
          <a:p>
            <a:r>
              <a:rPr lang="en-GB"/>
              <a:t>www.id-book.com</a:t>
            </a:r>
            <a:endParaRPr lang="en-GB" dirty="0"/>
          </a:p>
        </p:txBody>
      </p:sp>
      <p:sp>
        <p:nvSpPr>
          <p:cNvPr id="6" name="Slide Number Placeholder 5"/>
          <p:cNvSpPr>
            <a:spLocks noGrp="1"/>
          </p:cNvSpPr>
          <p:nvPr>
            <p:ph type="sldNum" sz="quarter" idx="12"/>
          </p:nvPr>
        </p:nvSpPr>
        <p:spPr>
          <a:xfrm>
            <a:off x="8265139" y="6422855"/>
            <a:ext cx="709698" cy="365125"/>
          </a:xfrm>
          <a:prstGeom prst="rect">
            <a:avLst/>
          </a:prstGeom>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33614555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2059012"/>
            <a:ext cx="9146751"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2208879"/>
            <a:ext cx="7886700" cy="1676400"/>
          </a:xfrm>
        </p:spPr>
        <p:txBody>
          <a:bodyPr anchor="ctr">
            <a:noAutofit/>
          </a:bodyPr>
          <a:lstStyle>
            <a:lvl1pPr algn="ctr">
              <a:lnSpc>
                <a:spcPct val="80000"/>
              </a:lnSpc>
              <a:defRPr sz="6000" b="0" spc="0" baseline="0">
                <a:solidFill>
                  <a:schemeClr val="bg1"/>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624893" y="3984400"/>
            <a:ext cx="78867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a:xfrm>
            <a:off x="681557" y="6422855"/>
            <a:ext cx="2595043" cy="365125"/>
          </a:xfrm>
          <a:prstGeom prst="rect">
            <a:avLst/>
          </a:prstGeom>
        </p:spPr>
        <p:txBody>
          <a:bodyPr/>
          <a:lstStyle>
            <a:lvl1pPr>
              <a:defRPr>
                <a:solidFill>
                  <a:schemeClr val="tx2"/>
                </a:solidFill>
              </a:defRPr>
            </a:lvl1pPr>
          </a:lstStyle>
          <a:p>
            <a:endParaRPr lang="en-GB"/>
          </a:p>
        </p:txBody>
      </p:sp>
      <p:sp>
        <p:nvSpPr>
          <p:cNvPr id="5" name="Footer Placeholder 4"/>
          <p:cNvSpPr>
            <a:spLocks noGrp="1"/>
          </p:cNvSpPr>
          <p:nvPr>
            <p:ph type="ftr" sz="quarter" idx="11"/>
          </p:nvPr>
        </p:nvSpPr>
        <p:spPr>
          <a:xfrm>
            <a:off x="4191000" y="6422855"/>
            <a:ext cx="4060627" cy="365125"/>
          </a:xfrm>
          <a:prstGeom prst="rect">
            <a:avLst/>
          </a:prstGeom>
        </p:spPr>
        <p:txBody>
          <a:bodyPr/>
          <a:lstStyle>
            <a:lvl1pPr>
              <a:defRPr>
                <a:solidFill>
                  <a:schemeClr val="tx2"/>
                </a:solidFill>
              </a:defRPr>
            </a:lvl1pPr>
          </a:lstStyle>
          <a:p>
            <a:r>
              <a:rPr lang="en-GB"/>
              <a:t>www.id-book.com</a:t>
            </a:r>
            <a:endParaRPr lang="en-GB" dirty="0"/>
          </a:p>
        </p:txBody>
      </p:sp>
      <p:sp>
        <p:nvSpPr>
          <p:cNvPr id="6" name="Slide Number Placeholder 5"/>
          <p:cNvSpPr>
            <a:spLocks noGrp="1"/>
          </p:cNvSpPr>
          <p:nvPr>
            <p:ph type="sldNum" sz="quarter" idx="12"/>
          </p:nvPr>
        </p:nvSpPr>
        <p:spPr>
          <a:xfrm>
            <a:off x="8265139" y="6422855"/>
            <a:ext cx="709698" cy="365125"/>
          </a:xfrm>
          <a:prstGeom prst="rect">
            <a:avLst/>
          </a:prstGeom>
        </p:spPr>
        <p:txBody>
          <a:bodyPr/>
          <a:lstStyle>
            <a:lvl1pPr>
              <a:defRPr>
                <a:solidFill>
                  <a:schemeClr val="tx2"/>
                </a:solidFill>
              </a:defRPr>
            </a:lvl1pPr>
          </a:lstStyle>
          <a:p>
            <a:fld id="{A7EA2D8D-44E5-43C4-BBA1-AE3E32EF0894}" type="slidenum">
              <a:rPr lang="en-GB" smtClean="0"/>
              <a:pPr/>
              <a:t>‹nº›</a:t>
            </a:fld>
            <a:endParaRPr lang="en-GB" dirty="0"/>
          </a:p>
        </p:txBody>
      </p:sp>
    </p:spTree>
    <p:extLst>
      <p:ext uri="{BB962C8B-B14F-4D97-AF65-F5344CB8AC3E}">
        <p14:creationId xmlns:p14="http://schemas.microsoft.com/office/powerpoint/2010/main" val="301440066"/>
      </p:ext>
    </p:extLst>
  </p:cSld>
  <p:clrMapOvr>
    <a:overrideClrMapping bg1="lt1" tx1="dk1" bg2="lt2" tx2="dk2" accent1="accent1" accent2="accent2" accent3="accent3" accent4="accent4" accent5="accent5" accent6="accent6" hlink="hlink" folHlink="folHlink"/>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85797" y="2011680"/>
            <a:ext cx="365760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800600" y="2011680"/>
            <a:ext cx="365760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a:xfrm>
            <a:off x="681557" y="6422855"/>
            <a:ext cx="2595043" cy="365125"/>
          </a:xfrm>
          <a:prstGeom prst="rect">
            <a:avLst/>
          </a:prstGeom>
        </p:spPr>
        <p:txBody>
          <a:bodyPr/>
          <a:lstStyle/>
          <a:p>
            <a:endParaRPr lang="en-GB"/>
          </a:p>
        </p:txBody>
      </p:sp>
      <p:sp>
        <p:nvSpPr>
          <p:cNvPr id="6" name="Footer Placeholder 5"/>
          <p:cNvSpPr>
            <a:spLocks noGrp="1"/>
          </p:cNvSpPr>
          <p:nvPr>
            <p:ph type="ftr" sz="quarter" idx="11"/>
          </p:nvPr>
        </p:nvSpPr>
        <p:spPr>
          <a:xfrm>
            <a:off x="4191000" y="6422855"/>
            <a:ext cx="4060627" cy="365125"/>
          </a:xfrm>
          <a:prstGeom prst="rect">
            <a:avLst/>
          </a:prstGeom>
        </p:spPr>
        <p:txBody>
          <a:bodyPr/>
          <a:lstStyle/>
          <a:p>
            <a:r>
              <a:rPr lang="en-GB"/>
              <a:t>www.id-book.com</a:t>
            </a:r>
            <a:endParaRPr lang="en-GB" dirty="0"/>
          </a:p>
        </p:txBody>
      </p:sp>
      <p:sp>
        <p:nvSpPr>
          <p:cNvPr id="7" name="Slide Number Placeholder 6"/>
          <p:cNvSpPr>
            <a:spLocks noGrp="1"/>
          </p:cNvSpPr>
          <p:nvPr>
            <p:ph type="sldNum" sz="quarter" idx="12"/>
          </p:nvPr>
        </p:nvSpPr>
        <p:spPr>
          <a:xfrm>
            <a:off x="8265139" y="6422855"/>
            <a:ext cx="709698" cy="365125"/>
          </a:xfrm>
          <a:prstGeom prst="rect">
            <a:avLst/>
          </a:prstGeom>
        </p:spPr>
        <p:txBody>
          <a:bodyPr/>
          <a:lstStyle/>
          <a:p>
            <a:fld id="{A7EA2D8D-44E5-43C4-BBA1-AE3E32EF0894}" type="slidenum">
              <a:rPr lang="en-GB" smtClean="0"/>
              <a:pPr/>
              <a:t>‹nº›</a:t>
            </a:fld>
            <a:endParaRPr lang="en-GB" dirty="0"/>
          </a:p>
        </p:txBody>
      </p:sp>
    </p:spTree>
    <p:extLst>
      <p:ext uri="{BB962C8B-B14F-4D97-AF65-F5344CB8AC3E}">
        <p14:creationId xmlns:p14="http://schemas.microsoft.com/office/powerpoint/2010/main" val="166136285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685800" y="1913470"/>
            <a:ext cx="3657600" cy="743094"/>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685800" y="2656566"/>
            <a:ext cx="365760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800428" y="1913470"/>
            <a:ext cx="3657600" cy="743094"/>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4800428" y="2656564"/>
            <a:ext cx="365760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a:xfrm>
            <a:off x="681557" y="6422855"/>
            <a:ext cx="2595043" cy="365125"/>
          </a:xfrm>
          <a:prstGeom prst="rect">
            <a:avLst/>
          </a:prstGeom>
        </p:spPr>
        <p:txBody>
          <a:bodyPr/>
          <a:lstStyle/>
          <a:p>
            <a:endParaRPr lang="en-GB"/>
          </a:p>
        </p:txBody>
      </p:sp>
      <p:sp>
        <p:nvSpPr>
          <p:cNvPr id="8" name="Footer Placeholder 7"/>
          <p:cNvSpPr>
            <a:spLocks noGrp="1"/>
          </p:cNvSpPr>
          <p:nvPr>
            <p:ph type="ftr" sz="quarter" idx="11"/>
          </p:nvPr>
        </p:nvSpPr>
        <p:spPr>
          <a:xfrm>
            <a:off x="4191000" y="6422855"/>
            <a:ext cx="4060627" cy="365125"/>
          </a:xfrm>
          <a:prstGeom prst="rect">
            <a:avLst/>
          </a:prstGeom>
        </p:spPr>
        <p:txBody>
          <a:bodyPr/>
          <a:lstStyle/>
          <a:p>
            <a:r>
              <a:rPr lang="en-GB"/>
              <a:t>www.id-book.com</a:t>
            </a:r>
            <a:endParaRPr lang="en-GB" dirty="0"/>
          </a:p>
        </p:txBody>
      </p:sp>
      <p:sp>
        <p:nvSpPr>
          <p:cNvPr id="9" name="Slide Number Placeholder 8"/>
          <p:cNvSpPr>
            <a:spLocks noGrp="1"/>
          </p:cNvSpPr>
          <p:nvPr>
            <p:ph type="sldNum" sz="quarter" idx="12"/>
          </p:nvPr>
        </p:nvSpPr>
        <p:spPr>
          <a:xfrm>
            <a:off x="8265139" y="6422855"/>
            <a:ext cx="709698" cy="365125"/>
          </a:xfrm>
          <a:prstGeom prst="rect">
            <a:avLst/>
          </a:prstGeom>
        </p:spPr>
        <p:txBody>
          <a:bodyPr/>
          <a:lstStyle/>
          <a:p>
            <a:fld id="{A7EA2D8D-44E5-43C4-BBA1-AE3E32EF0894}" type="slidenum">
              <a:rPr lang="en-GB" smtClean="0"/>
              <a:pPr/>
              <a:t>‹nº›</a:t>
            </a:fld>
            <a:endParaRPr lang="en-GB" dirty="0"/>
          </a:p>
        </p:txBody>
      </p:sp>
    </p:spTree>
    <p:extLst>
      <p:ext uri="{BB962C8B-B14F-4D97-AF65-F5344CB8AC3E}">
        <p14:creationId xmlns:p14="http://schemas.microsoft.com/office/powerpoint/2010/main" val="283433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a:xfrm>
            <a:off x="681557" y="6422855"/>
            <a:ext cx="2595043" cy="365125"/>
          </a:xfrm>
          <a:prstGeom prst="rect">
            <a:avLst/>
          </a:prstGeom>
        </p:spPr>
        <p:txBody>
          <a:bodyPr/>
          <a:lstStyle/>
          <a:p>
            <a:endParaRPr lang="en-GB"/>
          </a:p>
        </p:txBody>
      </p:sp>
      <p:sp>
        <p:nvSpPr>
          <p:cNvPr id="4" name="Footer Placeholder 3"/>
          <p:cNvSpPr>
            <a:spLocks noGrp="1"/>
          </p:cNvSpPr>
          <p:nvPr>
            <p:ph type="ftr" sz="quarter" idx="11"/>
          </p:nvPr>
        </p:nvSpPr>
        <p:spPr>
          <a:xfrm>
            <a:off x="4191000" y="6422855"/>
            <a:ext cx="4060627" cy="365125"/>
          </a:xfrm>
          <a:prstGeom prst="rect">
            <a:avLst/>
          </a:prstGeom>
        </p:spPr>
        <p:txBody>
          <a:bodyPr/>
          <a:lstStyle/>
          <a:p>
            <a:r>
              <a:rPr lang="en-GB"/>
              <a:t>www.id-book.com</a:t>
            </a:r>
            <a:endParaRPr lang="en-GB" dirty="0"/>
          </a:p>
        </p:txBody>
      </p:sp>
      <p:sp>
        <p:nvSpPr>
          <p:cNvPr id="5" name="Slide Number Placeholder 4"/>
          <p:cNvSpPr>
            <a:spLocks noGrp="1"/>
          </p:cNvSpPr>
          <p:nvPr>
            <p:ph type="sldNum" sz="quarter" idx="12"/>
          </p:nvPr>
        </p:nvSpPr>
        <p:spPr>
          <a:xfrm>
            <a:off x="8265139" y="6422855"/>
            <a:ext cx="709698" cy="365125"/>
          </a:xfrm>
          <a:prstGeom prst="rect">
            <a:avLst/>
          </a:prstGeom>
        </p:spPr>
        <p:txBody>
          <a:bodyPr/>
          <a:lstStyle/>
          <a:p>
            <a:fld id="{A7EA2D8D-44E5-43C4-BBA1-AE3E32EF0894}" type="slidenum">
              <a:rPr lang="en-GB" smtClean="0"/>
              <a:pPr/>
              <a:t>‹nº›</a:t>
            </a:fld>
            <a:endParaRPr lang="en-GB" dirty="0"/>
          </a:p>
        </p:txBody>
      </p:sp>
    </p:spTree>
    <p:extLst>
      <p:ext uri="{BB962C8B-B14F-4D97-AF65-F5344CB8AC3E}">
        <p14:creationId xmlns:p14="http://schemas.microsoft.com/office/powerpoint/2010/main" val="3530635981"/>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1557" y="6422855"/>
            <a:ext cx="2595043" cy="365125"/>
          </a:xfrm>
          <a:prstGeom prst="rect">
            <a:avLst/>
          </a:prstGeom>
        </p:spPr>
        <p:txBody>
          <a:bodyPr/>
          <a:lstStyle/>
          <a:p>
            <a:endParaRPr lang="en-GB"/>
          </a:p>
        </p:txBody>
      </p:sp>
      <p:sp>
        <p:nvSpPr>
          <p:cNvPr id="3" name="Footer Placeholder 2"/>
          <p:cNvSpPr>
            <a:spLocks noGrp="1"/>
          </p:cNvSpPr>
          <p:nvPr>
            <p:ph type="ftr" sz="quarter" idx="11"/>
          </p:nvPr>
        </p:nvSpPr>
        <p:spPr>
          <a:xfrm>
            <a:off x="4191000" y="6422855"/>
            <a:ext cx="4060627" cy="365125"/>
          </a:xfrm>
          <a:prstGeom prst="rect">
            <a:avLst/>
          </a:prstGeom>
        </p:spPr>
        <p:txBody>
          <a:bodyPr/>
          <a:lstStyle/>
          <a:p>
            <a:r>
              <a:rPr lang="en-GB"/>
              <a:t>www.id-book.com</a:t>
            </a:r>
            <a:endParaRPr lang="en-GB" dirty="0"/>
          </a:p>
        </p:txBody>
      </p:sp>
      <p:sp>
        <p:nvSpPr>
          <p:cNvPr id="4" name="Slide Number Placeholder 3"/>
          <p:cNvSpPr>
            <a:spLocks noGrp="1"/>
          </p:cNvSpPr>
          <p:nvPr>
            <p:ph type="sldNum" sz="quarter" idx="12"/>
          </p:nvPr>
        </p:nvSpPr>
        <p:spPr>
          <a:xfrm>
            <a:off x="8265139" y="6422855"/>
            <a:ext cx="709698" cy="365125"/>
          </a:xfrm>
          <a:prstGeom prst="rect">
            <a:avLst/>
          </a:prstGeom>
        </p:spPr>
        <p:txBody>
          <a:bodyPr/>
          <a:lstStyle/>
          <a:p>
            <a:fld id="{A7EA2D8D-44E5-43C4-BBA1-AE3E32EF0894}" type="slidenum">
              <a:rPr lang="en-GB" smtClean="0"/>
              <a:pPr/>
              <a:t>‹nº›</a:t>
            </a:fld>
            <a:endParaRPr lang="en-GB" dirty="0"/>
          </a:p>
        </p:txBody>
      </p:sp>
    </p:spTree>
    <p:extLst>
      <p:ext uri="{BB962C8B-B14F-4D97-AF65-F5344CB8AC3E}">
        <p14:creationId xmlns:p14="http://schemas.microsoft.com/office/powerpoint/2010/main" val="58409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a:xfrm>
            <a:off x="685800" y="2148840"/>
            <a:ext cx="4572000" cy="38404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5892568" y="2147487"/>
            <a:ext cx="2560320" cy="3432319"/>
          </a:xfrm>
        </p:spPr>
        <p:txBody>
          <a:bodyPr>
            <a:normAutofit/>
          </a:bodyPr>
          <a:lstStyle>
            <a:lvl1pPr marL="0" indent="0">
              <a:lnSpc>
                <a:spcPct val="95000"/>
              </a:lnSpc>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a:xfrm>
            <a:off x="681557" y="6422855"/>
            <a:ext cx="2595043" cy="365125"/>
          </a:xfrm>
          <a:prstGeom prst="rect">
            <a:avLst/>
          </a:prstGeom>
        </p:spPr>
        <p:txBody>
          <a:bodyPr/>
          <a:lstStyle/>
          <a:p>
            <a:endParaRPr lang="en-GB"/>
          </a:p>
        </p:txBody>
      </p:sp>
      <p:sp>
        <p:nvSpPr>
          <p:cNvPr id="6" name="Footer Placeholder 5"/>
          <p:cNvSpPr>
            <a:spLocks noGrp="1"/>
          </p:cNvSpPr>
          <p:nvPr>
            <p:ph type="ftr" sz="quarter" idx="11"/>
          </p:nvPr>
        </p:nvSpPr>
        <p:spPr>
          <a:xfrm>
            <a:off x="4191000" y="6422855"/>
            <a:ext cx="4060627" cy="365125"/>
          </a:xfrm>
          <a:prstGeom prst="rect">
            <a:avLst/>
          </a:prstGeom>
        </p:spPr>
        <p:txBody>
          <a:bodyPr/>
          <a:lstStyle/>
          <a:p>
            <a:r>
              <a:rPr lang="en-GB"/>
              <a:t>www.id-book.com</a:t>
            </a:r>
            <a:endParaRPr lang="en-GB" dirty="0"/>
          </a:p>
        </p:txBody>
      </p:sp>
      <p:sp>
        <p:nvSpPr>
          <p:cNvPr id="7" name="Slide Number Placeholder 6"/>
          <p:cNvSpPr>
            <a:spLocks noGrp="1"/>
          </p:cNvSpPr>
          <p:nvPr>
            <p:ph type="sldNum" sz="quarter" idx="12"/>
          </p:nvPr>
        </p:nvSpPr>
        <p:spPr>
          <a:xfrm>
            <a:off x="8265139" y="6422855"/>
            <a:ext cx="709698" cy="365125"/>
          </a:xfrm>
          <a:prstGeom prst="rect">
            <a:avLst/>
          </a:prstGeom>
        </p:spPr>
        <p:txBody>
          <a:bodyPr/>
          <a:lstStyle/>
          <a:p>
            <a:fld id="{A7EA2D8D-44E5-43C4-BBA1-AE3E32EF0894}" type="slidenum">
              <a:rPr lang="en-GB" smtClean="0"/>
              <a:pPr/>
              <a:t>‹nº›</a:t>
            </a:fld>
            <a:endParaRPr lang="en-GB" dirty="0"/>
          </a:p>
        </p:txBody>
      </p:sp>
    </p:spTree>
    <p:extLst>
      <p:ext uri="{BB962C8B-B14F-4D97-AF65-F5344CB8AC3E}">
        <p14:creationId xmlns:p14="http://schemas.microsoft.com/office/powerpoint/2010/main" val="431817510"/>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BR"/>
              <a:t>Clique para editar o título Mestre</a:t>
            </a:r>
            <a:endParaRPr lang="en-US" dirty="0"/>
          </a:p>
        </p:txBody>
      </p:sp>
      <p:sp>
        <p:nvSpPr>
          <p:cNvPr id="3" name="Picture Placeholder 2"/>
          <p:cNvSpPr>
            <a:spLocks noGrp="1" noChangeAspect="1"/>
          </p:cNvSpPr>
          <p:nvPr>
            <p:ph type="pic" idx="1"/>
          </p:nvPr>
        </p:nvSpPr>
        <p:spPr>
          <a:xfrm>
            <a:off x="685800" y="2211494"/>
            <a:ext cx="4754880" cy="384048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5885351" y="2150621"/>
            <a:ext cx="2560320" cy="3429000"/>
          </a:xfrm>
        </p:spPr>
        <p:txBody>
          <a:bodyPr>
            <a:normAutofit/>
          </a:bodyPr>
          <a:lstStyle>
            <a:lvl1pPr marL="0" indent="0">
              <a:lnSpc>
                <a:spcPct val="95000"/>
              </a:lnSpc>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a:xfrm>
            <a:off x="681557" y="6422855"/>
            <a:ext cx="2595043" cy="365125"/>
          </a:xfrm>
          <a:prstGeom prst="rect">
            <a:avLst/>
          </a:prstGeom>
        </p:spPr>
        <p:txBody>
          <a:bodyPr/>
          <a:lstStyle/>
          <a:p>
            <a:endParaRPr lang="en-GB"/>
          </a:p>
        </p:txBody>
      </p:sp>
      <p:sp>
        <p:nvSpPr>
          <p:cNvPr id="6" name="Footer Placeholder 5"/>
          <p:cNvSpPr>
            <a:spLocks noGrp="1"/>
          </p:cNvSpPr>
          <p:nvPr>
            <p:ph type="ftr" sz="quarter" idx="11"/>
          </p:nvPr>
        </p:nvSpPr>
        <p:spPr>
          <a:xfrm>
            <a:off x="4191000" y="6422855"/>
            <a:ext cx="4060627"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265139" y="6422855"/>
            <a:ext cx="709698" cy="365125"/>
          </a:xfrm>
          <a:prstGeom prst="rect">
            <a:avLst/>
          </a:prstGeom>
        </p:spPr>
        <p:txBody>
          <a:bodyPr/>
          <a:lstStyle/>
          <a:p>
            <a:fld id="{A7EA2D8D-44E5-43C4-BBA1-AE3E32EF0894}" type="slidenum">
              <a:rPr lang="en-GB" smtClean="0"/>
              <a:pPr/>
              <a:t>‹nº›</a:t>
            </a:fld>
            <a:endParaRPr lang="en-GB" dirty="0"/>
          </a:p>
        </p:txBody>
      </p:sp>
    </p:spTree>
    <p:extLst>
      <p:ext uri="{BB962C8B-B14F-4D97-AF65-F5344CB8AC3E}">
        <p14:creationId xmlns:p14="http://schemas.microsoft.com/office/powerpoint/2010/main" val="98905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76109"/>
            <a:ext cx="9141714"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85019" y="284176"/>
            <a:ext cx="7772400" cy="1508760"/>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85019" y="2011680"/>
            <a:ext cx="7772400" cy="4206240"/>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Rectangle 6">
            <a:extLst>
              <a:ext uri="{FF2B5EF4-FFF2-40B4-BE49-F238E27FC236}">
                <a16:creationId xmlns:a16="http://schemas.microsoft.com/office/drawing/2014/main" id="{A64FEFB4-B1B3-4E5C-ADDD-6AF18A60415F}"/>
              </a:ext>
            </a:extLst>
          </p:cNvPr>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ixaDeTexto 8">
            <a:extLst>
              <a:ext uri="{FF2B5EF4-FFF2-40B4-BE49-F238E27FC236}">
                <a16:creationId xmlns:a16="http://schemas.microsoft.com/office/drawing/2014/main" id="{87959393-1738-4D86-80AC-39213E65C2A8}"/>
              </a:ext>
            </a:extLst>
          </p:cNvPr>
          <p:cNvSpPr txBox="1"/>
          <p:nvPr userDrawn="1"/>
        </p:nvSpPr>
        <p:spPr>
          <a:xfrm>
            <a:off x="15156" y="6558780"/>
            <a:ext cx="9144000" cy="246221"/>
          </a:xfrm>
          <a:prstGeom prst="rect">
            <a:avLst/>
          </a:prstGeom>
          <a:noFill/>
        </p:spPr>
        <p:txBody>
          <a:bodyPr wrap="square" rtlCol="0">
            <a:spAutoFit/>
          </a:bodyPr>
          <a:lstStyle/>
          <a:p>
            <a:pPr algn="ctr"/>
            <a:r>
              <a:rPr lang="pt-BR" sz="1000" b="1" dirty="0">
                <a:solidFill>
                  <a:schemeClr val="tx1"/>
                </a:solidFill>
              </a:rPr>
              <a:t>FATEC de Praia Grande – Análise</a:t>
            </a:r>
            <a:r>
              <a:rPr lang="pt-BR" sz="1000" b="1" baseline="0" dirty="0">
                <a:solidFill>
                  <a:schemeClr val="tx1"/>
                </a:solidFill>
              </a:rPr>
              <a:t> e Desenvolvimento de Sistemas – ADS - Prof. Me. Fábio </a:t>
            </a:r>
            <a:r>
              <a:rPr lang="pt-BR" sz="1000" b="1" baseline="0" dirty="0" err="1">
                <a:solidFill>
                  <a:schemeClr val="tx1"/>
                </a:solidFill>
              </a:rPr>
              <a:t>Pessôa</a:t>
            </a:r>
            <a:r>
              <a:rPr lang="pt-BR" sz="1000" b="1" baseline="0" dirty="0">
                <a:solidFill>
                  <a:schemeClr val="tx1"/>
                </a:solidFill>
              </a:rPr>
              <a:t> de Sá - IHC – Interação Humano Computador</a:t>
            </a:r>
            <a:endParaRPr lang="pt-BR" sz="1000" b="1" dirty="0">
              <a:solidFill>
                <a:schemeClr val="tx1"/>
              </a:solidFill>
            </a:endParaRPr>
          </a:p>
        </p:txBody>
      </p:sp>
    </p:spTree>
    <p:extLst>
      <p:ext uri="{BB962C8B-B14F-4D97-AF65-F5344CB8AC3E}">
        <p14:creationId xmlns:p14="http://schemas.microsoft.com/office/powerpoint/2010/main" val="1324447498"/>
      </p:ext>
    </p:extLst>
  </p:cSld>
  <p:clrMap bg1="dk1" tx1="lt1" bg2="dk2" tx2="lt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379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2224" y="1916832"/>
            <a:ext cx="9048720" cy="2128328"/>
          </a:xfrm>
        </p:spPr>
        <p:txBody>
          <a:bodyPr>
            <a:normAutofit/>
          </a:bodyPr>
          <a:lstStyle/>
          <a:p>
            <a:r>
              <a:rPr lang="pt-BR" sz="4500" dirty="0">
                <a:solidFill>
                  <a:schemeClr val="bg1">
                    <a:lumMod val="75000"/>
                    <a:lumOff val="25000"/>
                  </a:schemeClr>
                </a:solidFill>
              </a:rPr>
              <a:t>Interação humano computador IHC</a:t>
            </a:r>
          </a:p>
        </p:txBody>
      </p:sp>
      <p:sp>
        <p:nvSpPr>
          <p:cNvPr id="6" name="Retângulo 5"/>
          <p:cNvSpPr/>
          <p:nvPr/>
        </p:nvSpPr>
        <p:spPr>
          <a:xfrm>
            <a:off x="0" y="5875810"/>
            <a:ext cx="6444208" cy="923330"/>
          </a:xfrm>
          <a:prstGeom prst="rect">
            <a:avLst/>
          </a:prstGeom>
        </p:spPr>
        <p:txBody>
          <a:bodyPr wrap="square">
            <a:spAutoFit/>
          </a:bodyPr>
          <a:lstStyle/>
          <a:p>
            <a:r>
              <a:rPr lang="pt-BR" b="1" dirty="0"/>
              <a:t>Prof. Me. Fábio </a:t>
            </a:r>
            <a:r>
              <a:rPr lang="pt-BR" b="1" dirty="0" err="1"/>
              <a:t>Pessôa</a:t>
            </a:r>
            <a:r>
              <a:rPr lang="pt-BR" b="1" dirty="0"/>
              <a:t> de Sá</a:t>
            </a:r>
          </a:p>
          <a:p>
            <a:r>
              <a:rPr lang="pt-BR" b="1" dirty="0"/>
              <a:t>FATEC de Praia Grande</a:t>
            </a:r>
            <a:br>
              <a:rPr lang="pt-BR" b="1" dirty="0"/>
            </a:br>
            <a:r>
              <a:rPr lang="pt-BR" b="1" dirty="0"/>
              <a:t>Análise e Desenvolvimento de Sistemas - ADS</a:t>
            </a:r>
            <a:endParaRPr lang="pt-BR" dirty="0"/>
          </a:p>
        </p:txBody>
      </p:sp>
      <p:sp>
        <p:nvSpPr>
          <p:cNvPr id="5" name="Subtítulo 2">
            <a:extLst>
              <a:ext uri="{FF2B5EF4-FFF2-40B4-BE49-F238E27FC236}">
                <a16:creationId xmlns:a16="http://schemas.microsoft.com/office/drawing/2014/main" id="{776FE49C-C672-4B8E-BB8B-C199322B606A}"/>
              </a:ext>
            </a:extLst>
          </p:cNvPr>
          <p:cNvSpPr txBox="1">
            <a:spLocks/>
          </p:cNvSpPr>
          <p:nvPr/>
        </p:nvSpPr>
        <p:spPr>
          <a:xfrm>
            <a:off x="47640" y="421466"/>
            <a:ext cx="9048720" cy="864096"/>
          </a:xfrm>
          <a:prstGeom prst="rect">
            <a:avLst/>
          </a:prstGeom>
        </p:spPr>
        <p:txBody>
          <a:bodyPr>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pt-BR" sz="3000" b="1" dirty="0">
                <a:solidFill>
                  <a:srgbClr val="FFFF00"/>
                </a:solidFill>
              </a:rPr>
              <a:t>Entendendo o Usuário - Cognição</a:t>
            </a:r>
          </a:p>
        </p:txBody>
      </p:sp>
    </p:spTree>
    <p:extLst>
      <p:ext uri="{BB962C8B-B14F-4D97-AF65-F5344CB8AC3E}">
        <p14:creationId xmlns:p14="http://schemas.microsoft.com/office/powerpoint/2010/main" val="70718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3"/>
          <p:cNvSpPr>
            <a:spLocks noGrp="1" noChangeArrowheads="1"/>
          </p:cNvSpPr>
          <p:nvPr>
            <p:ph type="body" idx="4294967295"/>
          </p:nvPr>
        </p:nvSpPr>
        <p:spPr>
          <a:xfrm>
            <a:off x="539552" y="2357895"/>
            <a:ext cx="7232848" cy="4114800"/>
          </a:xfrm>
        </p:spPr>
        <p:txBody>
          <a:bodyPr>
            <a:normAutofit/>
          </a:bodyPr>
          <a:lstStyle/>
          <a:p>
            <a:r>
              <a:rPr lang="pt-BR" sz="2400" dirty="0"/>
              <a:t>Como a informação é adquirida do mundo e transformada em experiências</a:t>
            </a:r>
          </a:p>
          <a:p>
            <a:r>
              <a:rPr lang="pt-BR" sz="2400" dirty="0"/>
              <a:t>A implicação óbvia é a concepção de representações que são prontamente percebíveis, </a:t>
            </a:r>
          </a:p>
          <a:p>
            <a:pPr marL="0" indent="0">
              <a:buNone/>
            </a:pPr>
            <a:br>
              <a:rPr lang="pt-BR" sz="2400" dirty="0"/>
            </a:br>
            <a:r>
              <a:rPr lang="pt-BR" sz="2400" i="1" dirty="0"/>
              <a:t> 	</a:t>
            </a:r>
            <a:r>
              <a:rPr lang="pt-BR" sz="2400" i="1" dirty="0">
                <a:solidFill>
                  <a:srgbClr val="FFFF00"/>
                </a:solidFill>
              </a:rPr>
              <a:t>O texto deve ser legível</a:t>
            </a:r>
            <a:br>
              <a:rPr lang="pt-BR" sz="2400" i="1" dirty="0">
                <a:solidFill>
                  <a:srgbClr val="FFFF00"/>
                </a:solidFill>
              </a:rPr>
            </a:br>
            <a:r>
              <a:rPr lang="pt-BR" sz="2400" i="1" dirty="0">
                <a:solidFill>
                  <a:srgbClr val="FFFF00"/>
                </a:solidFill>
              </a:rPr>
              <a:t>	Os ícones devem ser fáceis de distinguir e ler</a:t>
            </a:r>
            <a:endParaRPr lang="en-GB" sz="2400" i="1" dirty="0">
              <a:solidFill>
                <a:srgbClr val="FFFF00"/>
              </a:solidFill>
              <a:latin typeface="Liberation Sans"/>
            </a:endParaRPr>
          </a:p>
        </p:txBody>
      </p:sp>
      <p:sp>
        <p:nvSpPr>
          <p:cNvPr id="6" name="CaixaDeTexto 5">
            <a:extLst>
              <a:ext uri="{FF2B5EF4-FFF2-40B4-BE49-F238E27FC236}">
                <a16:creationId xmlns:a16="http://schemas.microsoft.com/office/drawing/2014/main" id="{1064529F-F423-4541-98E4-02296210210C}"/>
              </a:ext>
            </a:extLst>
          </p:cNvPr>
          <p:cNvSpPr txBox="1"/>
          <p:nvPr/>
        </p:nvSpPr>
        <p:spPr>
          <a:xfrm>
            <a:off x="0" y="6639163"/>
            <a:ext cx="9144000" cy="246221"/>
          </a:xfrm>
          <a:prstGeom prst="rect">
            <a:avLst/>
          </a:prstGeom>
          <a:noFill/>
        </p:spPr>
        <p:txBody>
          <a:bodyPr wrap="square" rtlCol="0">
            <a:spAutoFit/>
          </a:bodyPr>
          <a:lstStyle/>
          <a:p>
            <a:pPr algn="ctr"/>
            <a:r>
              <a:rPr lang="pt-BR" sz="1000" b="1" dirty="0">
                <a:solidFill>
                  <a:schemeClr val="bg1">
                    <a:lumMod val="25000"/>
                    <a:lumOff val="75000"/>
                  </a:schemeClr>
                </a:solidFill>
              </a:rPr>
              <a:t>FATEC de Praia Grande – Análise</a:t>
            </a:r>
            <a:r>
              <a:rPr lang="pt-BR" sz="1000" b="1" baseline="0" dirty="0">
                <a:solidFill>
                  <a:schemeClr val="bg1">
                    <a:lumMod val="25000"/>
                    <a:lumOff val="75000"/>
                  </a:schemeClr>
                </a:solidFill>
              </a:rPr>
              <a:t> e Desenvolvimento de Sistemas – ADS - Prof. Me. Fábio </a:t>
            </a:r>
            <a:r>
              <a:rPr lang="pt-BR" sz="1000" b="1" baseline="0" dirty="0" err="1">
                <a:solidFill>
                  <a:schemeClr val="bg1">
                    <a:lumMod val="25000"/>
                    <a:lumOff val="75000"/>
                  </a:schemeClr>
                </a:solidFill>
              </a:rPr>
              <a:t>Pessôa</a:t>
            </a:r>
            <a:r>
              <a:rPr lang="pt-BR" sz="1000" b="1" baseline="0" dirty="0">
                <a:solidFill>
                  <a:schemeClr val="bg1">
                    <a:lumMod val="25000"/>
                    <a:lumOff val="75000"/>
                  </a:schemeClr>
                </a:solidFill>
              </a:rPr>
              <a:t> de Sá - IHC – Interação Humano Computador</a:t>
            </a:r>
            <a:endParaRPr lang="pt-BR" sz="1000" b="1" dirty="0">
              <a:solidFill>
                <a:schemeClr val="bg1">
                  <a:lumMod val="25000"/>
                  <a:lumOff val="75000"/>
                </a:schemeClr>
              </a:solidFill>
            </a:endParaRPr>
          </a:p>
        </p:txBody>
      </p:sp>
      <p:sp>
        <p:nvSpPr>
          <p:cNvPr id="5" name="Subtítulo 2">
            <a:extLst>
              <a:ext uri="{FF2B5EF4-FFF2-40B4-BE49-F238E27FC236}">
                <a16:creationId xmlns:a16="http://schemas.microsoft.com/office/drawing/2014/main" id="{9EA272E8-0BA6-4087-BA16-D40F6EEA62D8}"/>
              </a:ext>
            </a:extLst>
          </p:cNvPr>
          <p:cNvSpPr txBox="1">
            <a:spLocks/>
          </p:cNvSpPr>
          <p:nvPr/>
        </p:nvSpPr>
        <p:spPr>
          <a:xfrm>
            <a:off x="-12224" y="332656"/>
            <a:ext cx="9048720" cy="864096"/>
          </a:xfrm>
          <a:prstGeom prst="rect">
            <a:avLst/>
          </a:prstGeom>
        </p:spPr>
        <p:txBody>
          <a:bodyPr>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pt-BR" sz="3000" b="1" dirty="0">
                <a:solidFill>
                  <a:srgbClr val="FFFF00"/>
                </a:solidFill>
              </a:rPr>
              <a:t>Entendendo o Usuário - Cognição</a:t>
            </a:r>
          </a:p>
        </p:txBody>
      </p:sp>
      <p:sp>
        <p:nvSpPr>
          <p:cNvPr id="2" name="Retângulo 1">
            <a:extLst>
              <a:ext uri="{FF2B5EF4-FFF2-40B4-BE49-F238E27FC236}">
                <a16:creationId xmlns:a16="http://schemas.microsoft.com/office/drawing/2014/main" id="{41766CFF-5DA5-437A-A1A3-90F93E957F51}"/>
              </a:ext>
            </a:extLst>
          </p:cNvPr>
          <p:cNvSpPr/>
          <p:nvPr/>
        </p:nvSpPr>
        <p:spPr>
          <a:xfrm>
            <a:off x="539552" y="1095320"/>
            <a:ext cx="2448272" cy="553998"/>
          </a:xfrm>
          <a:prstGeom prst="rect">
            <a:avLst/>
          </a:prstGeom>
        </p:spPr>
        <p:txBody>
          <a:bodyPr wrap="square">
            <a:spAutoFit/>
          </a:bodyPr>
          <a:lstStyle/>
          <a:p>
            <a:r>
              <a:rPr lang="en-GB" sz="3000" b="1" dirty="0"/>
              <a:t>B) </a:t>
            </a:r>
            <a:r>
              <a:rPr lang="en-GB" sz="3000" b="1" dirty="0" err="1"/>
              <a:t>Percepção</a:t>
            </a:r>
            <a:endParaRPr lang="pt-BR" sz="3000" b="1" dirty="0"/>
          </a:p>
        </p:txBody>
      </p:sp>
    </p:spTree>
    <p:extLst>
      <p:ext uri="{BB962C8B-B14F-4D97-AF65-F5344CB8AC3E}">
        <p14:creationId xmlns:p14="http://schemas.microsoft.com/office/powerpoint/2010/main" val="34610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ChangeArrowheads="1"/>
          </p:cNvSpPr>
          <p:nvPr>
            <p:ph type="title" idx="4294967295"/>
          </p:nvPr>
        </p:nvSpPr>
        <p:spPr>
          <a:xfrm>
            <a:off x="1914524" y="1519403"/>
            <a:ext cx="5314951" cy="684213"/>
          </a:xfrm>
        </p:spPr>
        <p:txBody>
          <a:bodyPr>
            <a:noAutofit/>
          </a:bodyPr>
          <a:lstStyle/>
          <a:p>
            <a:pPr algn="ctr"/>
            <a:r>
              <a:rPr lang="pt-BR" sz="2400" cap="none" dirty="0">
                <a:solidFill>
                  <a:schemeClr val="tx1"/>
                </a:solidFill>
              </a:rPr>
              <a:t>Encontre </a:t>
            </a:r>
            <a:r>
              <a:rPr lang="pt-BR" sz="2400" i="1" cap="none" dirty="0">
                <a:solidFill>
                  <a:schemeClr val="tx1"/>
                </a:solidFill>
              </a:rPr>
              <a:t>italiano</a:t>
            </a:r>
            <a:endParaRPr lang="en-GB" sz="2400" i="1" cap="none" dirty="0">
              <a:solidFill>
                <a:schemeClr val="tx1"/>
              </a:solidFill>
              <a:latin typeface="Liberation Sans"/>
            </a:endParaRPr>
          </a:p>
        </p:txBody>
      </p:sp>
      <p:graphicFrame>
        <p:nvGraphicFramePr>
          <p:cNvPr id="37890" name="Object 2"/>
          <p:cNvGraphicFramePr>
            <a:graphicFrameLocks noGrp="1" noChangeAspect="1"/>
          </p:cNvGraphicFramePr>
          <p:nvPr>
            <p:ph type="body" idx="4294967295"/>
            <p:extLst>
              <p:ext uri="{D42A27DB-BD31-4B8C-83A1-F6EECF244321}">
                <p14:modId xmlns:p14="http://schemas.microsoft.com/office/powerpoint/2010/main" val="1375943864"/>
              </p:ext>
            </p:extLst>
          </p:nvPr>
        </p:nvGraphicFramePr>
        <p:xfrm>
          <a:off x="1914525" y="2113200"/>
          <a:ext cx="5314950" cy="4525963"/>
        </p:xfrm>
        <a:graphic>
          <a:graphicData uri="http://schemas.openxmlformats.org/presentationml/2006/ole">
            <mc:AlternateContent xmlns:mc="http://schemas.openxmlformats.org/markup-compatibility/2006">
              <mc:Choice xmlns:v="urn:schemas-microsoft-com:vml" Requires="v">
                <p:oleObj spid="_x0000_s1026" name="Document" r:id="rId4" imgW="4431792" imgH="3633216" progId="Word.Document.8">
                  <p:embed/>
                </p:oleObj>
              </mc:Choice>
              <mc:Fallback>
                <p:oleObj name="Document" r:id="rId4" imgW="4431792" imgH="3633216" progId="Word.Document.8">
                  <p:embed/>
                  <p:pic>
                    <p:nvPicPr>
                      <p:cNvPr id="3789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4525" y="2113200"/>
                        <a:ext cx="5314950" cy="452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CaixaDeTexto 3">
            <a:extLst>
              <a:ext uri="{FF2B5EF4-FFF2-40B4-BE49-F238E27FC236}">
                <a16:creationId xmlns:a16="http://schemas.microsoft.com/office/drawing/2014/main" id="{FD9336CC-E3E4-4F3C-B83D-40384E71DBB4}"/>
              </a:ext>
            </a:extLst>
          </p:cNvPr>
          <p:cNvSpPr txBox="1"/>
          <p:nvPr/>
        </p:nvSpPr>
        <p:spPr>
          <a:xfrm>
            <a:off x="0" y="6639163"/>
            <a:ext cx="9144000" cy="246221"/>
          </a:xfrm>
          <a:prstGeom prst="rect">
            <a:avLst/>
          </a:prstGeom>
          <a:noFill/>
        </p:spPr>
        <p:txBody>
          <a:bodyPr wrap="square" rtlCol="0">
            <a:spAutoFit/>
          </a:bodyPr>
          <a:lstStyle/>
          <a:p>
            <a:pPr algn="ctr"/>
            <a:r>
              <a:rPr lang="pt-BR" sz="1000" b="1" dirty="0">
                <a:solidFill>
                  <a:schemeClr val="bg1">
                    <a:lumMod val="25000"/>
                    <a:lumOff val="75000"/>
                  </a:schemeClr>
                </a:solidFill>
              </a:rPr>
              <a:t>FATEC de Praia Grande – Análise</a:t>
            </a:r>
            <a:r>
              <a:rPr lang="pt-BR" sz="1000" b="1" baseline="0" dirty="0">
                <a:solidFill>
                  <a:schemeClr val="bg1">
                    <a:lumMod val="25000"/>
                    <a:lumOff val="75000"/>
                  </a:schemeClr>
                </a:solidFill>
              </a:rPr>
              <a:t> e Desenvolvimento de Sistemas – ADS - Prof. Me. Fábio </a:t>
            </a:r>
            <a:r>
              <a:rPr lang="pt-BR" sz="1000" b="1" baseline="0" dirty="0" err="1">
                <a:solidFill>
                  <a:schemeClr val="bg1">
                    <a:lumMod val="25000"/>
                    <a:lumOff val="75000"/>
                  </a:schemeClr>
                </a:solidFill>
              </a:rPr>
              <a:t>Pessôa</a:t>
            </a:r>
            <a:r>
              <a:rPr lang="pt-BR" sz="1000" b="1" baseline="0" dirty="0">
                <a:solidFill>
                  <a:schemeClr val="bg1">
                    <a:lumMod val="25000"/>
                    <a:lumOff val="75000"/>
                  </a:schemeClr>
                </a:solidFill>
              </a:rPr>
              <a:t> de Sá - IHC – Interação Humano Computador</a:t>
            </a:r>
            <a:endParaRPr lang="pt-BR" sz="1000" b="1" dirty="0">
              <a:solidFill>
                <a:schemeClr val="bg1">
                  <a:lumMod val="25000"/>
                  <a:lumOff val="75000"/>
                </a:schemeClr>
              </a:solidFill>
            </a:endParaRPr>
          </a:p>
        </p:txBody>
      </p:sp>
      <p:sp>
        <p:nvSpPr>
          <p:cNvPr id="5" name="Subtítulo 2">
            <a:extLst>
              <a:ext uri="{FF2B5EF4-FFF2-40B4-BE49-F238E27FC236}">
                <a16:creationId xmlns:a16="http://schemas.microsoft.com/office/drawing/2014/main" id="{A8BB50D9-4881-42C2-BDF2-4095C91D7782}"/>
              </a:ext>
            </a:extLst>
          </p:cNvPr>
          <p:cNvSpPr txBox="1">
            <a:spLocks/>
          </p:cNvSpPr>
          <p:nvPr/>
        </p:nvSpPr>
        <p:spPr>
          <a:xfrm>
            <a:off x="-12224" y="332656"/>
            <a:ext cx="9048720" cy="864096"/>
          </a:xfrm>
          <a:prstGeom prst="rect">
            <a:avLst/>
          </a:prstGeom>
        </p:spPr>
        <p:txBody>
          <a:bodyPr>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pt-BR" sz="3000" b="1" dirty="0">
                <a:solidFill>
                  <a:srgbClr val="FFFF00"/>
                </a:solidFill>
              </a:rPr>
              <a:t>Entendendo o Usuário - Cognição</a:t>
            </a:r>
          </a:p>
        </p:txBody>
      </p:sp>
      <p:sp>
        <p:nvSpPr>
          <p:cNvPr id="6" name="Retângulo 5">
            <a:extLst>
              <a:ext uri="{FF2B5EF4-FFF2-40B4-BE49-F238E27FC236}">
                <a16:creationId xmlns:a16="http://schemas.microsoft.com/office/drawing/2014/main" id="{AB31F392-9E6E-49BF-8C8F-963041978FDE}"/>
              </a:ext>
            </a:extLst>
          </p:cNvPr>
          <p:cNvSpPr/>
          <p:nvPr/>
        </p:nvSpPr>
        <p:spPr>
          <a:xfrm>
            <a:off x="323528" y="945506"/>
            <a:ext cx="2448272" cy="553998"/>
          </a:xfrm>
          <a:prstGeom prst="rect">
            <a:avLst/>
          </a:prstGeom>
        </p:spPr>
        <p:txBody>
          <a:bodyPr wrap="square">
            <a:spAutoFit/>
          </a:bodyPr>
          <a:lstStyle/>
          <a:p>
            <a:r>
              <a:rPr lang="en-GB" sz="3000" b="1" dirty="0"/>
              <a:t>B) </a:t>
            </a:r>
            <a:r>
              <a:rPr lang="en-GB" sz="3000" b="1" dirty="0" err="1"/>
              <a:t>Percepção</a:t>
            </a:r>
            <a:endParaRPr lang="pt-BR" sz="3000" b="1" dirty="0"/>
          </a:p>
        </p:txBody>
      </p:sp>
    </p:spTree>
    <p:extLst>
      <p:ext uri="{BB962C8B-B14F-4D97-AF65-F5344CB8AC3E}">
        <p14:creationId xmlns:p14="http://schemas.microsoft.com/office/powerpoint/2010/main" val="307232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2"/>
          <p:cNvGraphicFramePr>
            <a:graphicFrameLocks noGrp="1" noChangeAspect="1"/>
          </p:cNvGraphicFramePr>
          <p:nvPr>
            <p:ph type="body" idx="4294967295"/>
            <p:extLst>
              <p:ext uri="{D42A27DB-BD31-4B8C-83A1-F6EECF244321}">
                <p14:modId xmlns:p14="http://schemas.microsoft.com/office/powerpoint/2010/main" val="801320916"/>
              </p:ext>
            </p:extLst>
          </p:nvPr>
        </p:nvGraphicFramePr>
        <p:xfrm>
          <a:off x="1971675" y="1982224"/>
          <a:ext cx="5200650" cy="4525962"/>
        </p:xfrm>
        <a:graphic>
          <a:graphicData uri="http://schemas.openxmlformats.org/presentationml/2006/ole">
            <mc:AlternateContent xmlns:mc="http://schemas.openxmlformats.org/markup-compatibility/2006">
              <mc:Choice xmlns:v="urn:schemas-microsoft-com:vml" Requires="v">
                <p:oleObj spid="_x0000_s2050" name="Document" r:id="rId4" imgW="4431792" imgH="3712464" progId="Word.Document.8">
                  <p:embed/>
                </p:oleObj>
              </mc:Choice>
              <mc:Fallback>
                <p:oleObj name="Document" r:id="rId4" imgW="4431792" imgH="3712464" progId="Word.Document.8">
                  <p:embed/>
                  <p:pic>
                    <p:nvPicPr>
                      <p:cNvPr id="3993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1675" y="1982224"/>
                        <a:ext cx="5200650" cy="452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CaixaDeTexto 5">
            <a:extLst>
              <a:ext uri="{FF2B5EF4-FFF2-40B4-BE49-F238E27FC236}">
                <a16:creationId xmlns:a16="http://schemas.microsoft.com/office/drawing/2014/main" id="{4CE6E6AE-950A-4AAB-949A-14EE4428E0AD}"/>
              </a:ext>
            </a:extLst>
          </p:cNvPr>
          <p:cNvSpPr txBox="1"/>
          <p:nvPr/>
        </p:nvSpPr>
        <p:spPr>
          <a:xfrm>
            <a:off x="0" y="6639163"/>
            <a:ext cx="9144000" cy="246221"/>
          </a:xfrm>
          <a:prstGeom prst="rect">
            <a:avLst/>
          </a:prstGeom>
          <a:noFill/>
        </p:spPr>
        <p:txBody>
          <a:bodyPr wrap="square" rtlCol="0">
            <a:spAutoFit/>
          </a:bodyPr>
          <a:lstStyle/>
          <a:p>
            <a:pPr algn="ctr"/>
            <a:r>
              <a:rPr lang="pt-BR" sz="1000" b="1" dirty="0">
                <a:solidFill>
                  <a:schemeClr val="bg1">
                    <a:lumMod val="25000"/>
                    <a:lumOff val="75000"/>
                  </a:schemeClr>
                </a:solidFill>
              </a:rPr>
              <a:t>FATEC de Praia Grande – Análise</a:t>
            </a:r>
            <a:r>
              <a:rPr lang="pt-BR" sz="1000" b="1" baseline="0" dirty="0">
                <a:solidFill>
                  <a:schemeClr val="bg1">
                    <a:lumMod val="25000"/>
                    <a:lumOff val="75000"/>
                  </a:schemeClr>
                </a:solidFill>
              </a:rPr>
              <a:t> e Desenvolvimento de Sistemas – ADS - Prof. Me. Fábio </a:t>
            </a:r>
            <a:r>
              <a:rPr lang="pt-BR" sz="1000" b="1" baseline="0" dirty="0" err="1">
                <a:solidFill>
                  <a:schemeClr val="bg1">
                    <a:lumMod val="25000"/>
                    <a:lumOff val="75000"/>
                  </a:schemeClr>
                </a:solidFill>
              </a:rPr>
              <a:t>Pessôa</a:t>
            </a:r>
            <a:r>
              <a:rPr lang="pt-BR" sz="1000" b="1" baseline="0" dirty="0">
                <a:solidFill>
                  <a:schemeClr val="bg1">
                    <a:lumMod val="25000"/>
                    <a:lumOff val="75000"/>
                  </a:schemeClr>
                </a:solidFill>
              </a:rPr>
              <a:t> de Sá - IHC – Interação Humano Computador</a:t>
            </a:r>
            <a:endParaRPr lang="pt-BR" sz="1000" b="1" dirty="0">
              <a:solidFill>
                <a:schemeClr val="bg1">
                  <a:lumMod val="25000"/>
                  <a:lumOff val="75000"/>
                </a:schemeClr>
              </a:solidFill>
            </a:endParaRPr>
          </a:p>
        </p:txBody>
      </p:sp>
      <p:sp>
        <p:nvSpPr>
          <p:cNvPr id="5" name="Subtítulo 2">
            <a:extLst>
              <a:ext uri="{FF2B5EF4-FFF2-40B4-BE49-F238E27FC236}">
                <a16:creationId xmlns:a16="http://schemas.microsoft.com/office/drawing/2014/main" id="{7E46E0AD-656B-413B-8A01-8C937D2FFCAE}"/>
              </a:ext>
            </a:extLst>
          </p:cNvPr>
          <p:cNvSpPr txBox="1">
            <a:spLocks/>
          </p:cNvSpPr>
          <p:nvPr/>
        </p:nvSpPr>
        <p:spPr>
          <a:xfrm>
            <a:off x="47639" y="241229"/>
            <a:ext cx="9048720" cy="864096"/>
          </a:xfrm>
          <a:prstGeom prst="rect">
            <a:avLst/>
          </a:prstGeom>
        </p:spPr>
        <p:txBody>
          <a:bodyPr>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pt-BR" sz="3000" b="1" dirty="0">
                <a:solidFill>
                  <a:srgbClr val="FFFF00"/>
                </a:solidFill>
              </a:rPr>
              <a:t>Entendendo o Usuário - Cognição</a:t>
            </a:r>
          </a:p>
        </p:txBody>
      </p:sp>
      <p:sp>
        <p:nvSpPr>
          <p:cNvPr id="7" name="Rectangle 2">
            <a:extLst>
              <a:ext uri="{FF2B5EF4-FFF2-40B4-BE49-F238E27FC236}">
                <a16:creationId xmlns:a16="http://schemas.microsoft.com/office/drawing/2014/main" id="{2ED32B12-9741-49B7-952A-4CAF7F4EFB5A}"/>
              </a:ext>
            </a:extLst>
          </p:cNvPr>
          <p:cNvSpPr txBox="1">
            <a:spLocks noChangeArrowheads="1"/>
          </p:cNvSpPr>
          <p:nvPr/>
        </p:nvSpPr>
        <p:spPr>
          <a:xfrm>
            <a:off x="1914524" y="1428141"/>
            <a:ext cx="5314951" cy="68421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a:lstStyle>
          <a:p>
            <a:pPr algn="ctr"/>
            <a:r>
              <a:rPr lang="pt-BR" sz="2400" cap="none" dirty="0">
                <a:solidFill>
                  <a:schemeClr val="tx1"/>
                </a:solidFill>
              </a:rPr>
              <a:t>Encontre </a:t>
            </a:r>
            <a:r>
              <a:rPr lang="pt-BR" sz="2400" i="1" cap="none" dirty="0" err="1">
                <a:solidFill>
                  <a:schemeClr val="tx1"/>
                </a:solidFill>
              </a:rPr>
              <a:t>frances</a:t>
            </a:r>
            <a:endParaRPr lang="en-GB" sz="2400" i="1" cap="none" dirty="0">
              <a:solidFill>
                <a:schemeClr val="tx1"/>
              </a:solidFill>
              <a:latin typeface="Liberation Sans"/>
            </a:endParaRPr>
          </a:p>
        </p:txBody>
      </p:sp>
      <p:sp>
        <p:nvSpPr>
          <p:cNvPr id="8" name="Retângulo 7">
            <a:extLst>
              <a:ext uri="{FF2B5EF4-FFF2-40B4-BE49-F238E27FC236}">
                <a16:creationId xmlns:a16="http://schemas.microsoft.com/office/drawing/2014/main" id="{7182B58B-4E00-4FA7-89E6-D19815AE27D3}"/>
              </a:ext>
            </a:extLst>
          </p:cNvPr>
          <p:cNvSpPr/>
          <p:nvPr/>
        </p:nvSpPr>
        <p:spPr>
          <a:xfrm>
            <a:off x="323528" y="945506"/>
            <a:ext cx="2448272" cy="553998"/>
          </a:xfrm>
          <a:prstGeom prst="rect">
            <a:avLst/>
          </a:prstGeom>
        </p:spPr>
        <p:txBody>
          <a:bodyPr wrap="square">
            <a:spAutoFit/>
          </a:bodyPr>
          <a:lstStyle/>
          <a:p>
            <a:r>
              <a:rPr lang="en-GB" sz="3000" b="1" dirty="0"/>
              <a:t>B) </a:t>
            </a:r>
            <a:r>
              <a:rPr lang="en-GB" sz="3000" b="1" dirty="0" err="1"/>
              <a:t>Percepção</a:t>
            </a:r>
            <a:endParaRPr lang="pt-BR" sz="3000" b="1" dirty="0"/>
          </a:p>
        </p:txBody>
      </p:sp>
    </p:spTree>
    <p:extLst>
      <p:ext uri="{BB962C8B-B14F-4D97-AF65-F5344CB8AC3E}">
        <p14:creationId xmlns:p14="http://schemas.microsoft.com/office/powerpoint/2010/main" val="253453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lgn="ctr"/>
            <a:r>
              <a:rPr lang="en-GB" sz="1200"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pPr algn="r"/>
            <a:r>
              <a:rPr lang="en-GB" sz="1200" dirty="0">
                <a:solidFill>
                  <a:schemeClr val="accent6">
                    <a:lumMod val="75000"/>
                  </a:schemeClr>
                </a:solidFill>
                <a:latin typeface="Liberation Sans"/>
              </a:rPr>
              <a:t>14</a:t>
            </a:r>
          </a:p>
        </p:txBody>
      </p:sp>
      <p:sp>
        <p:nvSpPr>
          <p:cNvPr id="41989" name="Rectangle 3"/>
          <p:cNvSpPr>
            <a:spLocks noGrp="1" noChangeArrowheads="1"/>
          </p:cNvSpPr>
          <p:nvPr>
            <p:ph type="body" idx="4294967295"/>
          </p:nvPr>
        </p:nvSpPr>
        <p:spPr>
          <a:xfrm>
            <a:off x="539552" y="2477480"/>
            <a:ext cx="7992888" cy="1676686"/>
          </a:xfrm>
        </p:spPr>
        <p:txBody>
          <a:bodyPr>
            <a:normAutofit/>
          </a:bodyPr>
          <a:lstStyle/>
          <a:p>
            <a:r>
              <a:rPr lang="pt-PT" sz="2400" dirty="0"/>
              <a:t>Weller (2004) descobriu que as pessoas levaram menos tempo para localizar itens para </a:t>
            </a:r>
            <a:r>
              <a:rPr lang="pt-PT" sz="2400" dirty="0">
                <a:solidFill>
                  <a:srgbClr val="FFFF00"/>
                </a:solidFill>
              </a:rPr>
              <a:t>informações agrupadas</a:t>
            </a:r>
            <a:r>
              <a:rPr lang="pt-PT" sz="2400" dirty="0"/>
              <a:t> usando uma borda (2ª tela) em comparação com o </a:t>
            </a:r>
            <a:r>
              <a:rPr lang="pt-PT" sz="2400" dirty="0">
                <a:solidFill>
                  <a:srgbClr val="FFFF00"/>
                </a:solidFill>
              </a:rPr>
              <a:t>uso de contraste </a:t>
            </a:r>
            <a:r>
              <a:rPr lang="pt-PT" sz="2400" dirty="0"/>
              <a:t>de cor (1ª tela)</a:t>
            </a:r>
          </a:p>
        </p:txBody>
      </p:sp>
      <p:sp>
        <p:nvSpPr>
          <p:cNvPr id="6" name="Subtítulo 2">
            <a:extLst>
              <a:ext uri="{FF2B5EF4-FFF2-40B4-BE49-F238E27FC236}">
                <a16:creationId xmlns:a16="http://schemas.microsoft.com/office/drawing/2014/main" id="{7A452161-52BC-4C62-87DB-1D4ACBB44F9F}"/>
              </a:ext>
            </a:extLst>
          </p:cNvPr>
          <p:cNvSpPr txBox="1">
            <a:spLocks/>
          </p:cNvSpPr>
          <p:nvPr/>
        </p:nvSpPr>
        <p:spPr>
          <a:xfrm>
            <a:off x="-12224" y="332656"/>
            <a:ext cx="9048720" cy="864096"/>
          </a:xfrm>
          <a:prstGeom prst="rect">
            <a:avLst/>
          </a:prstGeom>
        </p:spPr>
        <p:txBody>
          <a:bodyPr>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pt-BR" sz="3000" b="1" dirty="0">
                <a:solidFill>
                  <a:srgbClr val="FFFF00"/>
                </a:solidFill>
              </a:rPr>
              <a:t>Entendendo o Usuário - Cognição</a:t>
            </a:r>
          </a:p>
        </p:txBody>
      </p:sp>
      <p:sp>
        <p:nvSpPr>
          <p:cNvPr id="8" name="Retângulo 7">
            <a:extLst>
              <a:ext uri="{FF2B5EF4-FFF2-40B4-BE49-F238E27FC236}">
                <a16:creationId xmlns:a16="http://schemas.microsoft.com/office/drawing/2014/main" id="{0FEACD63-4DED-4DA9-866D-2BFC066BB83C}"/>
              </a:ext>
            </a:extLst>
          </p:cNvPr>
          <p:cNvSpPr/>
          <p:nvPr/>
        </p:nvSpPr>
        <p:spPr>
          <a:xfrm>
            <a:off x="323528" y="945506"/>
            <a:ext cx="2448272" cy="553998"/>
          </a:xfrm>
          <a:prstGeom prst="rect">
            <a:avLst/>
          </a:prstGeom>
        </p:spPr>
        <p:txBody>
          <a:bodyPr wrap="square">
            <a:spAutoFit/>
          </a:bodyPr>
          <a:lstStyle/>
          <a:p>
            <a:r>
              <a:rPr lang="en-GB" sz="3000" b="1" dirty="0"/>
              <a:t>B) </a:t>
            </a:r>
            <a:r>
              <a:rPr lang="en-GB" sz="3000" b="1" dirty="0" err="1"/>
              <a:t>Percepção</a:t>
            </a:r>
            <a:endParaRPr lang="pt-BR" sz="3000" b="1" dirty="0"/>
          </a:p>
        </p:txBody>
      </p:sp>
    </p:spTree>
    <p:extLst>
      <p:ext uri="{BB962C8B-B14F-4D97-AF65-F5344CB8AC3E}">
        <p14:creationId xmlns:p14="http://schemas.microsoft.com/office/powerpoint/2010/main" val="422660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idx="4294967295"/>
          </p:nvPr>
        </p:nvSpPr>
        <p:spPr>
          <a:xfrm>
            <a:off x="0" y="1204428"/>
            <a:ext cx="9144000" cy="1371600"/>
          </a:xfrm>
        </p:spPr>
        <p:txBody>
          <a:bodyPr>
            <a:normAutofit/>
          </a:bodyPr>
          <a:lstStyle/>
          <a:p>
            <a:pPr algn="ctr"/>
            <a:r>
              <a:rPr lang="pt-BR" sz="3000" cap="none" dirty="0">
                <a:solidFill>
                  <a:schemeClr val="tx1"/>
                </a:solidFill>
              </a:rPr>
              <a:t>O que é mais fácil de ler e por quê?</a:t>
            </a:r>
            <a:endParaRPr lang="en-GB" sz="3000" cap="none" dirty="0">
              <a:solidFill>
                <a:schemeClr val="tx1"/>
              </a:solidFill>
              <a:latin typeface="Liberation Sans"/>
            </a:endParaRPr>
          </a:p>
        </p:txBody>
      </p:sp>
      <p:sp>
        <p:nvSpPr>
          <p:cNvPr id="44038" name="Rectangle 4" descr="Green marble"/>
          <p:cNvSpPr>
            <a:spLocks noChangeArrowheads="1"/>
          </p:cNvSpPr>
          <p:nvPr/>
        </p:nvSpPr>
        <p:spPr bwMode="auto">
          <a:xfrm>
            <a:off x="1219200" y="2286000"/>
            <a:ext cx="2895600" cy="914400"/>
          </a:xfrm>
          <a:prstGeom prst="rect">
            <a:avLst/>
          </a:prstGeom>
          <a:blipFill dpi="0" rotWithShape="0">
            <a:blip r:embed="rId3"/>
            <a:srcRect/>
            <a:tile tx="0" ty="0" sx="100000" sy="100000" flip="none" algn="tl"/>
          </a:blipFill>
          <a:ln w="9525">
            <a:solidFill>
              <a:schemeClr val="tx1"/>
            </a:solidFill>
            <a:miter lim="800000"/>
            <a:headEnd/>
            <a:tailEnd/>
          </a:ln>
        </p:spPr>
        <p:txBody>
          <a:bodyPr wrap="none" anchor="ctr"/>
          <a:lstStyle/>
          <a:p>
            <a:pPr algn="ctr" eaLnBrk="0" hangingPunct="0"/>
            <a:r>
              <a:rPr lang="en-GB" sz="2000" dirty="0">
                <a:solidFill>
                  <a:srgbClr val="EF1F1D"/>
                </a:solidFill>
                <a:latin typeface="Liberation Sans"/>
                <a:ea typeface="Liberation Sans" panose="020B0604020202020204" pitchFamily="34" charset="0"/>
                <a:cs typeface="Liberation Sans" panose="020B0604020202020204" pitchFamily="34" charset="0"/>
              </a:rPr>
              <a:t>What is the time?</a:t>
            </a:r>
          </a:p>
        </p:txBody>
      </p:sp>
      <p:sp>
        <p:nvSpPr>
          <p:cNvPr id="44039" name="Rectangle 5"/>
          <p:cNvSpPr>
            <a:spLocks noChangeArrowheads="1"/>
          </p:cNvSpPr>
          <p:nvPr/>
        </p:nvSpPr>
        <p:spPr bwMode="auto">
          <a:xfrm>
            <a:off x="1241265" y="3732291"/>
            <a:ext cx="2895600" cy="838200"/>
          </a:xfrm>
          <a:prstGeom prst="rect">
            <a:avLst/>
          </a:prstGeom>
          <a:solidFill>
            <a:schemeClr val="accent2"/>
          </a:solidFill>
          <a:ln w="9525">
            <a:solidFill>
              <a:schemeClr val="tx1"/>
            </a:solidFill>
            <a:miter lim="800000"/>
            <a:headEnd/>
            <a:tailEnd/>
          </a:ln>
        </p:spPr>
        <p:txBody>
          <a:bodyPr wrap="none" anchor="ctr"/>
          <a:lstStyle/>
          <a:p>
            <a:pPr algn="ctr" eaLnBrk="0" hangingPunct="0"/>
            <a:r>
              <a:rPr lang="en-GB" sz="2000" dirty="0">
                <a:solidFill>
                  <a:srgbClr val="EF1F1D"/>
                </a:solidFill>
                <a:latin typeface="Liberation Sans"/>
                <a:ea typeface="Liberation Sans" panose="020B0604020202020204" pitchFamily="34" charset="0"/>
                <a:cs typeface="Liberation Sans" panose="020B0604020202020204" pitchFamily="34" charset="0"/>
              </a:rPr>
              <a:t>What is the time?</a:t>
            </a:r>
          </a:p>
        </p:txBody>
      </p:sp>
      <p:sp>
        <p:nvSpPr>
          <p:cNvPr id="44040" name="Rectangle 6"/>
          <p:cNvSpPr>
            <a:spLocks noChangeArrowheads="1"/>
          </p:cNvSpPr>
          <p:nvPr/>
        </p:nvSpPr>
        <p:spPr bwMode="auto">
          <a:xfrm>
            <a:off x="1252417" y="5181600"/>
            <a:ext cx="2895600" cy="838200"/>
          </a:xfrm>
          <a:prstGeom prst="rect">
            <a:avLst/>
          </a:prstGeom>
          <a:solidFill>
            <a:srgbClr val="DCCB16"/>
          </a:solidFill>
          <a:ln w="9525">
            <a:solidFill>
              <a:schemeClr val="tx1"/>
            </a:solidFill>
            <a:miter lim="800000"/>
            <a:headEnd/>
            <a:tailEnd/>
          </a:ln>
        </p:spPr>
        <p:txBody>
          <a:bodyPr wrap="none" anchor="ctr"/>
          <a:lstStyle/>
          <a:p>
            <a:pPr algn="ctr" eaLnBrk="0" hangingPunct="0"/>
            <a:r>
              <a:rPr lang="en-GB" sz="2000">
                <a:solidFill>
                  <a:schemeClr val="bg1"/>
                </a:solidFill>
                <a:latin typeface="Liberation Sans"/>
                <a:ea typeface="Liberation Sans" panose="020B0604020202020204" pitchFamily="34" charset="0"/>
                <a:cs typeface="Liberation Sans" panose="020B0604020202020204" pitchFamily="34" charset="0"/>
              </a:rPr>
              <a:t>What is the time?</a:t>
            </a:r>
          </a:p>
        </p:txBody>
      </p:sp>
      <p:sp>
        <p:nvSpPr>
          <p:cNvPr id="44041" name="Rectangle 7"/>
          <p:cNvSpPr>
            <a:spLocks noChangeArrowheads="1"/>
          </p:cNvSpPr>
          <p:nvPr/>
        </p:nvSpPr>
        <p:spPr bwMode="auto">
          <a:xfrm>
            <a:off x="4953000" y="2286000"/>
            <a:ext cx="2895600" cy="990600"/>
          </a:xfrm>
          <a:prstGeom prst="rect">
            <a:avLst/>
          </a:prstGeom>
          <a:solidFill>
            <a:schemeClr val="accent2"/>
          </a:solidFill>
          <a:ln w="9525">
            <a:solidFill>
              <a:schemeClr val="tx1"/>
            </a:solidFill>
            <a:miter lim="800000"/>
            <a:headEnd/>
            <a:tailEnd/>
          </a:ln>
        </p:spPr>
        <p:txBody>
          <a:bodyPr wrap="none" anchor="ctr"/>
          <a:lstStyle/>
          <a:p>
            <a:pPr algn="ctr" eaLnBrk="0" hangingPunct="0"/>
            <a:endParaRPr lang="en-GB" sz="2000">
              <a:solidFill>
                <a:srgbClr val="EF1F1D"/>
              </a:solidFill>
              <a:latin typeface="Liberation Sans"/>
              <a:ea typeface="Liberation Sans" panose="020B0604020202020204" pitchFamily="34" charset="0"/>
              <a:cs typeface="Liberation Sans" panose="020B0604020202020204" pitchFamily="34" charset="0"/>
            </a:endParaRPr>
          </a:p>
          <a:p>
            <a:pPr algn="ctr" eaLnBrk="0" hangingPunct="0"/>
            <a:r>
              <a:rPr lang="en-GB" sz="2000">
                <a:solidFill>
                  <a:srgbClr val="FFCC18"/>
                </a:solidFill>
                <a:latin typeface="Liberation Sans"/>
                <a:ea typeface="Liberation Sans" panose="020B0604020202020204" pitchFamily="34" charset="0"/>
                <a:cs typeface="Liberation Sans" panose="020B0604020202020204" pitchFamily="34" charset="0"/>
              </a:rPr>
              <a:t>What is the time?</a:t>
            </a:r>
          </a:p>
          <a:p>
            <a:pPr algn="ctr" eaLnBrk="0" hangingPunct="0"/>
            <a:endParaRPr lang="en-GB">
              <a:latin typeface="Liberation Sans"/>
              <a:ea typeface="Liberation Sans" panose="020B0604020202020204" pitchFamily="34" charset="0"/>
              <a:cs typeface="Liberation Sans" panose="020B0604020202020204" pitchFamily="34" charset="0"/>
            </a:endParaRPr>
          </a:p>
        </p:txBody>
      </p:sp>
      <p:sp>
        <p:nvSpPr>
          <p:cNvPr id="44042" name="Rectangle 8"/>
          <p:cNvSpPr>
            <a:spLocks noChangeArrowheads="1"/>
          </p:cNvSpPr>
          <p:nvPr/>
        </p:nvSpPr>
        <p:spPr bwMode="auto">
          <a:xfrm>
            <a:off x="4953000" y="3810000"/>
            <a:ext cx="2819400" cy="838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GB" sz="2000">
              <a:latin typeface="Liberation Sans"/>
              <a:ea typeface="Liberation Sans" panose="020B0604020202020204" pitchFamily="34" charset="0"/>
              <a:cs typeface="Liberation Sans" panose="020B0604020202020204" pitchFamily="34" charset="0"/>
            </a:endParaRPr>
          </a:p>
          <a:p>
            <a:pPr algn="ctr" eaLnBrk="0" hangingPunct="0"/>
            <a:r>
              <a:rPr lang="en-GB" sz="2000">
                <a:latin typeface="Liberation Sans"/>
                <a:ea typeface="Liberation Sans" panose="020B0604020202020204" pitchFamily="34" charset="0"/>
                <a:cs typeface="Liberation Sans" panose="020B0604020202020204" pitchFamily="34" charset="0"/>
              </a:rPr>
              <a:t>What is the time?</a:t>
            </a:r>
          </a:p>
          <a:p>
            <a:pPr algn="ctr" eaLnBrk="0" hangingPunct="0"/>
            <a:endParaRPr lang="en-GB">
              <a:latin typeface="Liberation Sans"/>
              <a:ea typeface="Liberation Sans" panose="020B0604020202020204" pitchFamily="34" charset="0"/>
              <a:cs typeface="Liberation Sans" panose="020B0604020202020204" pitchFamily="34" charset="0"/>
            </a:endParaRPr>
          </a:p>
        </p:txBody>
      </p:sp>
      <p:sp>
        <p:nvSpPr>
          <p:cNvPr id="10" name="CaixaDeTexto 9">
            <a:extLst>
              <a:ext uri="{FF2B5EF4-FFF2-40B4-BE49-F238E27FC236}">
                <a16:creationId xmlns:a16="http://schemas.microsoft.com/office/drawing/2014/main" id="{DA8D7E36-7FAD-49B3-BC68-2BD61A1C02A7}"/>
              </a:ext>
            </a:extLst>
          </p:cNvPr>
          <p:cNvSpPr txBox="1"/>
          <p:nvPr/>
        </p:nvSpPr>
        <p:spPr>
          <a:xfrm>
            <a:off x="0" y="6639163"/>
            <a:ext cx="9144000" cy="246221"/>
          </a:xfrm>
          <a:prstGeom prst="rect">
            <a:avLst/>
          </a:prstGeom>
          <a:noFill/>
        </p:spPr>
        <p:txBody>
          <a:bodyPr wrap="square" rtlCol="0">
            <a:spAutoFit/>
          </a:bodyPr>
          <a:lstStyle/>
          <a:p>
            <a:pPr algn="ctr"/>
            <a:r>
              <a:rPr lang="pt-BR" sz="1000" b="1" dirty="0">
                <a:solidFill>
                  <a:schemeClr val="bg1">
                    <a:lumMod val="25000"/>
                    <a:lumOff val="75000"/>
                  </a:schemeClr>
                </a:solidFill>
              </a:rPr>
              <a:t>FATEC de Praia Grande – Análise</a:t>
            </a:r>
            <a:r>
              <a:rPr lang="pt-BR" sz="1000" b="1" baseline="0" dirty="0">
                <a:solidFill>
                  <a:schemeClr val="bg1">
                    <a:lumMod val="25000"/>
                    <a:lumOff val="75000"/>
                  </a:schemeClr>
                </a:solidFill>
              </a:rPr>
              <a:t> e Desenvolvimento de Sistemas – ADS - Prof. Me. Fábio </a:t>
            </a:r>
            <a:r>
              <a:rPr lang="pt-BR" sz="1000" b="1" baseline="0" dirty="0" err="1">
                <a:solidFill>
                  <a:schemeClr val="bg1">
                    <a:lumMod val="25000"/>
                    <a:lumOff val="75000"/>
                  </a:schemeClr>
                </a:solidFill>
              </a:rPr>
              <a:t>Pessôa</a:t>
            </a:r>
            <a:r>
              <a:rPr lang="pt-BR" sz="1000" b="1" baseline="0" dirty="0">
                <a:solidFill>
                  <a:schemeClr val="bg1">
                    <a:lumMod val="25000"/>
                    <a:lumOff val="75000"/>
                  </a:schemeClr>
                </a:solidFill>
              </a:rPr>
              <a:t> de Sá - IHC – Interação Humano Computador</a:t>
            </a:r>
            <a:endParaRPr lang="pt-BR" sz="1000" b="1" dirty="0">
              <a:solidFill>
                <a:schemeClr val="bg1">
                  <a:lumMod val="25000"/>
                  <a:lumOff val="75000"/>
                </a:schemeClr>
              </a:solidFill>
            </a:endParaRPr>
          </a:p>
        </p:txBody>
      </p:sp>
      <p:sp>
        <p:nvSpPr>
          <p:cNvPr id="9" name="Subtítulo 2">
            <a:extLst>
              <a:ext uri="{FF2B5EF4-FFF2-40B4-BE49-F238E27FC236}">
                <a16:creationId xmlns:a16="http://schemas.microsoft.com/office/drawing/2014/main" id="{5FEB990D-01BD-4E8F-A69B-FC369F4FBC95}"/>
              </a:ext>
            </a:extLst>
          </p:cNvPr>
          <p:cNvSpPr txBox="1">
            <a:spLocks/>
          </p:cNvSpPr>
          <p:nvPr/>
        </p:nvSpPr>
        <p:spPr>
          <a:xfrm>
            <a:off x="0" y="134571"/>
            <a:ext cx="9144000" cy="864096"/>
          </a:xfrm>
          <a:prstGeom prst="rect">
            <a:avLst/>
          </a:prstGeom>
        </p:spPr>
        <p:txBody>
          <a:bodyPr>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pt-BR" sz="3000" b="1" dirty="0">
                <a:solidFill>
                  <a:srgbClr val="FFFF00"/>
                </a:solidFill>
              </a:rPr>
              <a:t>Entendendo o Usuário - Cognição</a:t>
            </a:r>
          </a:p>
        </p:txBody>
      </p:sp>
      <p:sp>
        <p:nvSpPr>
          <p:cNvPr id="11" name="Retângulo 10">
            <a:extLst>
              <a:ext uri="{FF2B5EF4-FFF2-40B4-BE49-F238E27FC236}">
                <a16:creationId xmlns:a16="http://schemas.microsoft.com/office/drawing/2014/main" id="{2A583A9E-FAA7-4459-9E23-97FB77A235DF}"/>
              </a:ext>
            </a:extLst>
          </p:cNvPr>
          <p:cNvSpPr/>
          <p:nvPr/>
        </p:nvSpPr>
        <p:spPr>
          <a:xfrm>
            <a:off x="251945" y="852738"/>
            <a:ext cx="2448272" cy="553998"/>
          </a:xfrm>
          <a:prstGeom prst="rect">
            <a:avLst/>
          </a:prstGeom>
        </p:spPr>
        <p:txBody>
          <a:bodyPr wrap="square">
            <a:spAutoFit/>
          </a:bodyPr>
          <a:lstStyle/>
          <a:p>
            <a:r>
              <a:rPr lang="en-GB" sz="3000" b="1" dirty="0"/>
              <a:t>B) </a:t>
            </a:r>
            <a:r>
              <a:rPr lang="en-GB" sz="3000" b="1" dirty="0" err="1"/>
              <a:t>Percepção</a:t>
            </a:r>
            <a:endParaRPr lang="pt-BR" sz="3000" b="1" dirty="0"/>
          </a:p>
        </p:txBody>
      </p:sp>
    </p:spTree>
    <p:extLst>
      <p:ext uri="{BB962C8B-B14F-4D97-AF65-F5344CB8AC3E}">
        <p14:creationId xmlns:p14="http://schemas.microsoft.com/office/powerpoint/2010/main" val="329117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3"/>
          <p:cNvSpPr>
            <a:spLocks noGrp="1" noChangeArrowheads="1"/>
          </p:cNvSpPr>
          <p:nvPr>
            <p:ph type="body" idx="4294967295"/>
          </p:nvPr>
        </p:nvSpPr>
        <p:spPr>
          <a:xfrm>
            <a:off x="20426" y="2276872"/>
            <a:ext cx="8872054" cy="5112469"/>
          </a:xfrm>
        </p:spPr>
        <p:txBody>
          <a:bodyPr>
            <a:noAutofit/>
          </a:bodyPr>
          <a:lstStyle/>
          <a:p>
            <a:pPr lvl="1">
              <a:lnSpc>
                <a:spcPct val="100000"/>
              </a:lnSpc>
              <a:spcAft>
                <a:spcPts val="1200"/>
              </a:spcAft>
            </a:pPr>
            <a:r>
              <a:rPr lang="pt-PT" sz="2400" dirty="0"/>
              <a:t>Os ícones devem permitir aos usuários distinguir prontamente o seu significado</a:t>
            </a:r>
          </a:p>
          <a:p>
            <a:pPr lvl="1">
              <a:lnSpc>
                <a:spcPct val="100000"/>
              </a:lnSpc>
              <a:spcAft>
                <a:spcPts val="1200"/>
              </a:spcAft>
            </a:pPr>
            <a:r>
              <a:rPr lang="pt-PT" sz="2400" dirty="0"/>
              <a:t>Bordas e espaçamento são formas visuais eficazes de agrupamento de informações</a:t>
            </a:r>
          </a:p>
          <a:p>
            <a:pPr lvl="1">
              <a:lnSpc>
                <a:spcPct val="100000"/>
              </a:lnSpc>
              <a:spcAft>
                <a:spcPts val="1200"/>
              </a:spcAft>
            </a:pPr>
            <a:r>
              <a:rPr lang="pt-PT" sz="2400" dirty="0"/>
              <a:t>Os sons devem ser audíveis e distinguíveis</a:t>
            </a:r>
          </a:p>
          <a:p>
            <a:pPr lvl="1">
              <a:lnSpc>
                <a:spcPct val="100000"/>
              </a:lnSpc>
              <a:spcAft>
                <a:spcPts val="1200"/>
              </a:spcAft>
            </a:pPr>
            <a:r>
              <a:rPr lang="pt-PT" sz="2400" dirty="0"/>
              <a:t>A saída de voz deve permitir aos usuários distinguir entre o conjunto de palavras faladas</a:t>
            </a:r>
          </a:p>
          <a:p>
            <a:pPr lvl="1">
              <a:lnSpc>
                <a:spcPct val="100000"/>
              </a:lnSpc>
              <a:spcAft>
                <a:spcPts val="1200"/>
              </a:spcAft>
            </a:pPr>
            <a:r>
              <a:rPr lang="pt-PT" sz="2400" dirty="0"/>
              <a:t>O texto deve ser legível e distinguível do fundo</a:t>
            </a:r>
          </a:p>
        </p:txBody>
      </p:sp>
      <p:sp>
        <p:nvSpPr>
          <p:cNvPr id="6" name="CaixaDeTexto 5">
            <a:extLst>
              <a:ext uri="{FF2B5EF4-FFF2-40B4-BE49-F238E27FC236}">
                <a16:creationId xmlns:a16="http://schemas.microsoft.com/office/drawing/2014/main" id="{0AE93C86-323E-46C2-BA69-DB5368D72B7A}"/>
              </a:ext>
            </a:extLst>
          </p:cNvPr>
          <p:cNvSpPr txBox="1"/>
          <p:nvPr/>
        </p:nvSpPr>
        <p:spPr>
          <a:xfrm>
            <a:off x="0" y="6639163"/>
            <a:ext cx="9144000" cy="246221"/>
          </a:xfrm>
          <a:prstGeom prst="rect">
            <a:avLst/>
          </a:prstGeom>
          <a:noFill/>
        </p:spPr>
        <p:txBody>
          <a:bodyPr wrap="square" rtlCol="0">
            <a:spAutoFit/>
          </a:bodyPr>
          <a:lstStyle/>
          <a:p>
            <a:pPr algn="ctr"/>
            <a:r>
              <a:rPr lang="pt-BR" sz="1000" b="1" dirty="0">
                <a:solidFill>
                  <a:schemeClr val="bg1">
                    <a:lumMod val="25000"/>
                    <a:lumOff val="75000"/>
                  </a:schemeClr>
                </a:solidFill>
              </a:rPr>
              <a:t>FATEC de Praia Grande – Análise</a:t>
            </a:r>
            <a:r>
              <a:rPr lang="pt-BR" sz="1000" b="1" baseline="0" dirty="0">
                <a:solidFill>
                  <a:schemeClr val="bg1">
                    <a:lumMod val="25000"/>
                    <a:lumOff val="75000"/>
                  </a:schemeClr>
                </a:solidFill>
              </a:rPr>
              <a:t> e Desenvolvimento de Sistemas – ADS - Prof. Me. Fábio </a:t>
            </a:r>
            <a:r>
              <a:rPr lang="pt-BR" sz="1000" b="1" baseline="0" dirty="0" err="1">
                <a:solidFill>
                  <a:schemeClr val="bg1">
                    <a:lumMod val="25000"/>
                    <a:lumOff val="75000"/>
                  </a:schemeClr>
                </a:solidFill>
              </a:rPr>
              <a:t>Pessôa</a:t>
            </a:r>
            <a:r>
              <a:rPr lang="pt-BR" sz="1000" b="1" baseline="0" dirty="0">
                <a:solidFill>
                  <a:schemeClr val="bg1">
                    <a:lumMod val="25000"/>
                    <a:lumOff val="75000"/>
                  </a:schemeClr>
                </a:solidFill>
              </a:rPr>
              <a:t> de Sá - IHC – Interação Humano Computador</a:t>
            </a:r>
            <a:endParaRPr lang="pt-BR" sz="1000" b="1" dirty="0">
              <a:solidFill>
                <a:schemeClr val="bg1">
                  <a:lumMod val="25000"/>
                  <a:lumOff val="75000"/>
                </a:schemeClr>
              </a:solidFill>
            </a:endParaRPr>
          </a:p>
        </p:txBody>
      </p:sp>
      <p:sp>
        <p:nvSpPr>
          <p:cNvPr id="5" name="Subtítulo 2">
            <a:extLst>
              <a:ext uri="{FF2B5EF4-FFF2-40B4-BE49-F238E27FC236}">
                <a16:creationId xmlns:a16="http://schemas.microsoft.com/office/drawing/2014/main" id="{1052ACC8-A701-4930-8F59-063D112BC638}"/>
              </a:ext>
            </a:extLst>
          </p:cNvPr>
          <p:cNvSpPr txBox="1">
            <a:spLocks/>
          </p:cNvSpPr>
          <p:nvPr/>
        </p:nvSpPr>
        <p:spPr>
          <a:xfrm>
            <a:off x="-12224" y="332656"/>
            <a:ext cx="9048720" cy="864096"/>
          </a:xfrm>
          <a:prstGeom prst="rect">
            <a:avLst/>
          </a:prstGeom>
        </p:spPr>
        <p:txBody>
          <a:bodyPr>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pt-BR" sz="3000" b="1" dirty="0">
                <a:solidFill>
                  <a:srgbClr val="FFFF00"/>
                </a:solidFill>
              </a:rPr>
              <a:t>Entendendo o Usuário - Cognição</a:t>
            </a:r>
          </a:p>
        </p:txBody>
      </p:sp>
      <p:sp>
        <p:nvSpPr>
          <p:cNvPr id="7" name="Retângulo 6">
            <a:extLst>
              <a:ext uri="{FF2B5EF4-FFF2-40B4-BE49-F238E27FC236}">
                <a16:creationId xmlns:a16="http://schemas.microsoft.com/office/drawing/2014/main" id="{D7DABBCB-5501-413F-B3F1-4D6B90A3EA14}"/>
              </a:ext>
            </a:extLst>
          </p:cNvPr>
          <p:cNvSpPr/>
          <p:nvPr/>
        </p:nvSpPr>
        <p:spPr>
          <a:xfrm>
            <a:off x="323528" y="896506"/>
            <a:ext cx="7704856" cy="923330"/>
          </a:xfrm>
          <a:prstGeom prst="rect">
            <a:avLst/>
          </a:prstGeom>
        </p:spPr>
        <p:txBody>
          <a:bodyPr wrap="square">
            <a:spAutoFit/>
          </a:bodyPr>
          <a:lstStyle/>
          <a:p>
            <a:r>
              <a:rPr lang="en-GB" sz="3000" b="1" dirty="0"/>
              <a:t>B) </a:t>
            </a:r>
            <a:r>
              <a:rPr lang="en-GB" sz="3000" b="1" dirty="0" err="1"/>
              <a:t>Percepção</a:t>
            </a:r>
            <a:endParaRPr lang="en-GB" sz="3000" b="1" dirty="0"/>
          </a:p>
          <a:p>
            <a:r>
              <a:rPr lang="en-GB" sz="2400" i="1" dirty="0" err="1"/>
              <a:t>Dicas</a:t>
            </a:r>
            <a:r>
              <a:rPr lang="en-GB" sz="2400" i="1" dirty="0"/>
              <a:t> para </a:t>
            </a:r>
            <a:r>
              <a:rPr lang="en-GB" sz="2400" i="1" dirty="0" err="1"/>
              <a:t>aumentar</a:t>
            </a:r>
            <a:r>
              <a:rPr lang="en-GB" sz="2400" i="1" dirty="0"/>
              <a:t> a </a:t>
            </a:r>
            <a:r>
              <a:rPr lang="en-GB" sz="2400" i="1" dirty="0" err="1"/>
              <a:t>percepção</a:t>
            </a:r>
            <a:endParaRPr lang="pt-BR" sz="2400" i="1" dirty="0"/>
          </a:p>
        </p:txBody>
      </p:sp>
    </p:spTree>
    <p:extLst>
      <p:ext uri="{BB962C8B-B14F-4D97-AF65-F5344CB8AC3E}">
        <p14:creationId xmlns:p14="http://schemas.microsoft.com/office/powerpoint/2010/main" val="201858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16</a:t>
            </a:fld>
            <a:endParaRPr lang="en-GB" sz="1200" dirty="0">
              <a:solidFill>
                <a:schemeClr val="accent6">
                  <a:lumMod val="75000"/>
                </a:schemeClr>
              </a:solidFill>
              <a:latin typeface="Liberation Sans"/>
            </a:endParaRPr>
          </a:p>
        </p:txBody>
      </p:sp>
      <p:sp>
        <p:nvSpPr>
          <p:cNvPr id="50181" name="Rectangle 3"/>
          <p:cNvSpPr>
            <a:spLocks noGrp="1" noChangeArrowheads="1"/>
          </p:cNvSpPr>
          <p:nvPr>
            <p:ph type="body" idx="4294967295"/>
          </p:nvPr>
        </p:nvSpPr>
        <p:spPr>
          <a:xfrm>
            <a:off x="251520" y="1752600"/>
            <a:ext cx="8352928" cy="4373563"/>
          </a:xfrm>
        </p:spPr>
        <p:txBody>
          <a:bodyPr>
            <a:normAutofit/>
          </a:bodyPr>
          <a:lstStyle/>
          <a:p>
            <a:pPr marL="0" indent="0">
              <a:lnSpc>
                <a:spcPct val="90000"/>
              </a:lnSpc>
              <a:buNone/>
            </a:pPr>
            <a:r>
              <a:rPr lang="pt-PT" sz="2400" dirty="0"/>
              <a:t>A codificação é o primeiro estágio de memória, a codificação determina qual informação é atendida no ambiente e como ela é interpretada</a:t>
            </a:r>
          </a:p>
          <a:p>
            <a:pPr marL="228600" lvl="1" indent="0">
              <a:buNone/>
            </a:pPr>
            <a:r>
              <a:rPr lang="pt-PT" sz="2400" i="1" dirty="0"/>
              <a:t>Quanto mais atenção a alguma coisa...</a:t>
            </a:r>
          </a:p>
          <a:p>
            <a:pPr marL="228600" lvl="1" indent="0">
              <a:buNone/>
            </a:pPr>
            <a:r>
              <a:rPr lang="pt-PT" sz="2400" i="1" dirty="0"/>
              <a:t>...mais será processado em termos de pensar sobre isso</a:t>
            </a:r>
          </a:p>
          <a:p>
            <a:pPr marL="228600" lvl="1" indent="0">
              <a:buNone/>
            </a:pPr>
            <a:r>
              <a:rPr lang="pt-PT" sz="2400" i="1" dirty="0"/>
              <a:t>Ao compará-lo com outros conhecimentos...</a:t>
            </a:r>
          </a:p>
          <a:p>
            <a:pPr marL="228600" lvl="1" indent="0">
              <a:buNone/>
            </a:pPr>
            <a:r>
              <a:rPr lang="pt-PT" sz="2400" i="1" dirty="0"/>
              <a:t>...mais provável é que seja lembrado.</a:t>
            </a:r>
          </a:p>
          <a:p>
            <a:pPr marL="0" indent="0">
              <a:lnSpc>
                <a:spcPct val="90000"/>
              </a:lnSpc>
              <a:buNone/>
            </a:pPr>
            <a:r>
              <a:rPr lang="pt-PT" sz="2400" dirty="0"/>
              <a:t>Ex. ao aprender sobre IHC, é muito melhor refletir sobre isso, realizar exercícios, conversar com outros sobre isso e escrever notas do que apenas ler um livro passivamente, ouvir uma palestra ou assistir a um vídeo sobre isso</a:t>
            </a:r>
            <a:endParaRPr lang="en-GB" sz="2400" dirty="0">
              <a:solidFill>
                <a:schemeClr val="accent1"/>
              </a:solidFill>
              <a:latin typeface="Liberation Sans"/>
            </a:endParaRPr>
          </a:p>
        </p:txBody>
      </p:sp>
      <p:sp>
        <p:nvSpPr>
          <p:cNvPr id="6" name="CaixaDeTexto 5">
            <a:extLst>
              <a:ext uri="{FF2B5EF4-FFF2-40B4-BE49-F238E27FC236}">
                <a16:creationId xmlns:a16="http://schemas.microsoft.com/office/drawing/2014/main" id="{7F9EB2A0-C89D-47B9-B597-ECC554600598}"/>
              </a:ext>
            </a:extLst>
          </p:cNvPr>
          <p:cNvSpPr txBox="1"/>
          <p:nvPr/>
        </p:nvSpPr>
        <p:spPr>
          <a:xfrm>
            <a:off x="0" y="6639163"/>
            <a:ext cx="9144000" cy="246221"/>
          </a:xfrm>
          <a:prstGeom prst="rect">
            <a:avLst/>
          </a:prstGeom>
          <a:noFill/>
        </p:spPr>
        <p:txBody>
          <a:bodyPr wrap="square" rtlCol="0">
            <a:spAutoFit/>
          </a:bodyPr>
          <a:lstStyle/>
          <a:p>
            <a:pPr algn="ctr"/>
            <a:r>
              <a:rPr lang="pt-BR" sz="1000" b="1" dirty="0">
                <a:solidFill>
                  <a:schemeClr val="bg1">
                    <a:lumMod val="25000"/>
                    <a:lumOff val="75000"/>
                  </a:schemeClr>
                </a:solidFill>
              </a:rPr>
              <a:t>FATEC de Praia Grande – Análise</a:t>
            </a:r>
            <a:r>
              <a:rPr lang="pt-BR" sz="1000" b="1" baseline="0" dirty="0">
                <a:solidFill>
                  <a:schemeClr val="bg1">
                    <a:lumMod val="25000"/>
                    <a:lumOff val="75000"/>
                  </a:schemeClr>
                </a:solidFill>
              </a:rPr>
              <a:t> e Desenvolvimento de Sistemas – ADS - Prof. Me. Fábio </a:t>
            </a:r>
            <a:r>
              <a:rPr lang="pt-BR" sz="1000" b="1" baseline="0" dirty="0" err="1">
                <a:solidFill>
                  <a:schemeClr val="bg1">
                    <a:lumMod val="25000"/>
                    <a:lumOff val="75000"/>
                  </a:schemeClr>
                </a:solidFill>
              </a:rPr>
              <a:t>Pessôa</a:t>
            </a:r>
            <a:r>
              <a:rPr lang="pt-BR" sz="1000" b="1" baseline="0" dirty="0">
                <a:solidFill>
                  <a:schemeClr val="bg1">
                    <a:lumMod val="25000"/>
                    <a:lumOff val="75000"/>
                  </a:schemeClr>
                </a:solidFill>
              </a:rPr>
              <a:t> de Sá - IHC – Interação Humano Computador</a:t>
            </a:r>
            <a:endParaRPr lang="pt-BR" sz="1000" b="1" dirty="0">
              <a:solidFill>
                <a:schemeClr val="bg1">
                  <a:lumMod val="25000"/>
                  <a:lumOff val="75000"/>
                </a:schemeClr>
              </a:solidFill>
            </a:endParaRPr>
          </a:p>
        </p:txBody>
      </p:sp>
      <p:sp>
        <p:nvSpPr>
          <p:cNvPr id="7" name="Subtítulo 2">
            <a:extLst>
              <a:ext uri="{FF2B5EF4-FFF2-40B4-BE49-F238E27FC236}">
                <a16:creationId xmlns:a16="http://schemas.microsoft.com/office/drawing/2014/main" id="{DEF09755-9366-472A-B582-A2EE9E6B60CC}"/>
              </a:ext>
            </a:extLst>
          </p:cNvPr>
          <p:cNvSpPr txBox="1">
            <a:spLocks/>
          </p:cNvSpPr>
          <p:nvPr/>
        </p:nvSpPr>
        <p:spPr>
          <a:xfrm>
            <a:off x="-12224" y="332656"/>
            <a:ext cx="9048720" cy="864096"/>
          </a:xfrm>
          <a:prstGeom prst="rect">
            <a:avLst/>
          </a:prstGeom>
        </p:spPr>
        <p:txBody>
          <a:bodyPr>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pt-BR" sz="3000" b="1" dirty="0">
                <a:solidFill>
                  <a:srgbClr val="FFFF00"/>
                </a:solidFill>
              </a:rPr>
              <a:t>Entendendo o Usuário - Cognição</a:t>
            </a:r>
          </a:p>
        </p:txBody>
      </p:sp>
      <p:sp>
        <p:nvSpPr>
          <p:cNvPr id="2" name="Retângulo 1">
            <a:extLst>
              <a:ext uri="{FF2B5EF4-FFF2-40B4-BE49-F238E27FC236}">
                <a16:creationId xmlns:a16="http://schemas.microsoft.com/office/drawing/2014/main" id="{AEF47E50-AFAA-49AF-8BCC-CE5AB11F21A1}"/>
              </a:ext>
            </a:extLst>
          </p:cNvPr>
          <p:cNvSpPr/>
          <p:nvPr/>
        </p:nvSpPr>
        <p:spPr>
          <a:xfrm>
            <a:off x="125622" y="1133626"/>
            <a:ext cx="2087431" cy="553998"/>
          </a:xfrm>
          <a:prstGeom prst="rect">
            <a:avLst/>
          </a:prstGeom>
        </p:spPr>
        <p:txBody>
          <a:bodyPr wrap="none">
            <a:spAutoFit/>
          </a:bodyPr>
          <a:lstStyle/>
          <a:p>
            <a:r>
              <a:rPr lang="en-GB" sz="3000" b="1" dirty="0"/>
              <a:t>C) </a:t>
            </a:r>
            <a:r>
              <a:rPr lang="en-GB" sz="3000" b="1" dirty="0" err="1"/>
              <a:t>Memória</a:t>
            </a:r>
            <a:endParaRPr lang="pt-BR" sz="3000" b="1" dirty="0"/>
          </a:p>
        </p:txBody>
      </p:sp>
    </p:spTree>
    <p:extLst>
      <p:ext uri="{BB962C8B-B14F-4D97-AF65-F5344CB8AC3E}">
        <p14:creationId xmlns:p14="http://schemas.microsoft.com/office/powerpoint/2010/main" val="1150143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1" name="Rectangle 3"/>
          <p:cNvSpPr>
            <a:spLocks noGrp="1" noChangeArrowheads="1"/>
          </p:cNvSpPr>
          <p:nvPr>
            <p:ph type="body" idx="4294967295"/>
          </p:nvPr>
        </p:nvSpPr>
        <p:spPr>
          <a:xfrm>
            <a:off x="251520" y="2630515"/>
            <a:ext cx="8712968" cy="2400672"/>
          </a:xfrm>
        </p:spPr>
        <p:txBody>
          <a:bodyPr>
            <a:normAutofit/>
          </a:bodyPr>
          <a:lstStyle/>
          <a:p>
            <a:r>
              <a:rPr lang="pt-BR" sz="2400" dirty="0">
                <a:latin typeface="+mj-lt"/>
              </a:rPr>
              <a:t>Apresente apenas 7 opções em um menu</a:t>
            </a:r>
          </a:p>
          <a:p>
            <a:r>
              <a:rPr lang="pt-BR" sz="2400" dirty="0">
                <a:latin typeface="+mj-lt"/>
              </a:rPr>
              <a:t>Exibir apenas 7 ícones em uma barra de ferramentas</a:t>
            </a:r>
          </a:p>
          <a:p>
            <a:r>
              <a:rPr lang="pt-BR" sz="2400" dirty="0">
                <a:latin typeface="+mj-lt"/>
              </a:rPr>
              <a:t>Não ter mais de 7 itens em uma lista</a:t>
            </a:r>
          </a:p>
          <a:p>
            <a:r>
              <a:rPr lang="pt-BR" sz="2400" dirty="0">
                <a:latin typeface="+mj-lt"/>
              </a:rPr>
              <a:t>Coloque apenas 7 itens em um menu suspenso Coloque apenas 7 guias no topo de uma página do site</a:t>
            </a:r>
          </a:p>
        </p:txBody>
      </p:sp>
      <p:sp>
        <p:nvSpPr>
          <p:cNvPr id="4" name="CaixaDeTexto 3">
            <a:extLst>
              <a:ext uri="{FF2B5EF4-FFF2-40B4-BE49-F238E27FC236}">
                <a16:creationId xmlns:a16="http://schemas.microsoft.com/office/drawing/2014/main" id="{0A08DBA3-07D7-4516-87B8-E6BD6E68C5EC}"/>
              </a:ext>
            </a:extLst>
          </p:cNvPr>
          <p:cNvSpPr txBox="1"/>
          <p:nvPr/>
        </p:nvSpPr>
        <p:spPr>
          <a:xfrm>
            <a:off x="0" y="6639163"/>
            <a:ext cx="9144000" cy="246221"/>
          </a:xfrm>
          <a:prstGeom prst="rect">
            <a:avLst/>
          </a:prstGeom>
          <a:noFill/>
        </p:spPr>
        <p:txBody>
          <a:bodyPr wrap="square" rtlCol="0">
            <a:spAutoFit/>
          </a:bodyPr>
          <a:lstStyle/>
          <a:p>
            <a:pPr algn="ctr"/>
            <a:r>
              <a:rPr lang="pt-BR" sz="1000" b="1" dirty="0">
                <a:solidFill>
                  <a:schemeClr val="bg1">
                    <a:lumMod val="25000"/>
                    <a:lumOff val="75000"/>
                  </a:schemeClr>
                </a:solidFill>
                <a:latin typeface="+mj-lt"/>
              </a:rPr>
              <a:t>FATEC de Praia Grande – Análise</a:t>
            </a:r>
            <a:r>
              <a:rPr lang="pt-BR" sz="1000" b="1" baseline="0" dirty="0">
                <a:solidFill>
                  <a:schemeClr val="bg1">
                    <a:lumMod val="25000"/>
                    <a:lumOff val="75000"/>
                  </a:schemeClr>
                </a:solidFill>
                <a:latin typeface="+mj-lt"/>
              </a:rPr>
              <a:t> e Desenvolvimento de Sistemas – ADS - Prof. Me. Fábio </a:t>
            </a:r>
            <a:r>
              <a:rPr lang="pt-BR" sz="1000" b="1" baseline="0" dirty="0" err="1">
                <a:solidFill>
                  <a:schemeClr val="bg1">
                    <a:lumMod val="25000"/>
                    <a:lumOff val="75000"/>
                  </a:schemeClr>
                </a:solidFill>
                <a:latin typeface="+mj-lt"/>
              </a:rPr>
              <a:t>Pessôa</a:t>
            </a:r>
            <a:r>
              <a:rPr lang="pt-BR" sz="1000" b="1" baseline="0" dirty="0">
                <a:solidFill>
                  <a:schemeClr val="bg1">
                    <a:lumMod val="25000"/>
                    <a:lumOff val="75000"/>
                  </a:schemeClr>
                </a:solidFill>
                <a:latin typeface="+mj-lt"/>
              </a:rPr>
              <a:t> de Sá - IHC – Interação Humano Computador</a:t>
            </a:r>
            <a:endParaRPr lang="pt-BR" sz="1000" b="1" dirty="0">
              <a:solidFill>
                <a:schemeClr val="bg1">
                  <a:lumMod val="25000"/>
                  <a:lumOff val="75000"/>
                </a:schemeClr>
              </a:solidFill>
              <a:latin typeface="+mj-lt"/>
            </a:endParaRPr>
          </a:p>
        </p:txBody>
      </p:sp>
      <p:sp>
        <p:nvSpPr>
          <p:cNvPr id="5" name="Subtítulo 2">
            <a:extLst>
              <a:ext uri="{FF2B5EF4-FFF2-40B4-BE49-F238E27FC236}">
                <a16:creationId xmlns:a16="http://schemas.microsoft.com/office/drawing/2014/main" id="{6C4177F7-0E36-4135-9194-E3E29AF326B3}"/>
              </a:ext>
            </a:extLst>
          </p:cNvPr>
          <p:cNvSpPr txBox="1">
            <a:spLocks/>
          </p:cNvSpPr>
          <p:nvPr/>
        </p:nvSpPr>
        <p:spPr>
          <a:xfrm>
            <a:off x="-12224" y="332656"/>
            <a:ext cx="9048720" cy="864096"/>
          </a:xfrm>
          <a:prstGeom prst="rect">
            <a:avLst/>
          </a:prstGeom>
        </p:spPr>
        <p:txBody>
          <a:bodyPr>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pt-BR" sz="3000" b="1" dirty="0">
                <a:solidFill>
                  <a:srgbClr val="FFFF00"/>
                </a:solidFill>
              </a:rPr>
              <a:t>Entendendo o Usuário - Cognição</a:t>
            </a:r>
          </a:p>
        </p:txBody>
      </p:sp>
      <p:sp>
        <p:nvSpPr>
          <p:cNvPr id="6" name="Retângulo 5">
            <a:extLst>
              <a:ext uri="{FF2B5EF4-FFF2-40B4-BE49-F238E27FC236}">
                <a16:creationId xmlns:a16="http://schemas.microsoft.com/office/drawing/2014/main" id="{366CDAC0-E032-4BD8-8335-A28204FA042F}"/>
              </a:ext>
            </a:extLst>
          </p:cNvPr>
          <p:cNvSpPr/>
          <p:nvPr/>
        </p:nvSpPr>
        <p:spPr>
          <a:xfrm>
            <a:off x="125622" y="1133626"/>
            <a:ext cx="2087431" cy="553998"/>
          </a:xfrm>
          <a:prstGeom prst="rect">
            <a:avLst/>
          </a:prstGeom>
        </p:spPr>
        <p:txBody>
          <a:bodyPr wrap="none">
            <a:spAutoFit/>
          </a:bodyPr>
          <a:lstStyle/>
          <a:p>
            <a:r>
              <a:rPr lang="en-GB" sz="3000" b="1" dirty="0"/>
              <a:t>C) </a:t>
            </a:r>
            <a:r>
              <a:rPr lang="en-GB" sz="3000" b="1" dirty="0" err="1"/>
              <a:t>Memória</a:t>
            </a:r>
            <a:endParaRPr lang="pt-BR" sz="3000" b="1" dirty="0"/>
          </a:p>
        </p:txBody>
      </p:sp>
    </p:spTree>
    <p:extLst>
      <p:ext uri="{BB962C8B-B14F-4D97-AF65-F5344CB8AC3E}">
        <p14:creationId xmlns:p14="http://schemas.microsoft.com/office/powerpoint/2010/main" val="350370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Content Placeholder 2"/>
          <p:cNvSpPr>
            <a:spLocks noGrp="1"/>
          </p:cNvSpPr>
          <p:nvPr>
            <p:ph idx="4294967295"/>
          </p:nvPr>
        </p:nvSpPr>
        <p:spPr>
          <a:xfrm>
            <a:off x="493792" y="1946323"/>
            <a:ext cx="8208912" cy="4373563"/>
          </a:xfrm>
        </p:spPr>
        <p:txBody>
          <a:bodyPr>
            <a:normAutofit/>
          </a:bodyPr>
          <a:lstStyle/>
          <a:p>
            <a:r>
              <a:rPr lang="pt-BR" sz="2400" dirty="0">
                <a:latin typeface="+mj-lt"/>
              </a:rPr>
              <a:t>Como aprender a usar um aplicativo baseado em computador</a:t>
            </a:r>
          </a:p>
          <a:p>
            <a:endParaRPr lang="pt-BR" sz="2400" dirty="0">
              <a:latin typeface="+mj-lt"/>
            </a:endParaRPr>
          </a:p>
          <a:p>
            <a:r>
              <a:rPr lang="pt-BR" sz="2400" dirty="0">
                <a:latin typeface="+mj-lt"/>
              </a:rPr>
              <a:t>Usar um aplicativo baseado em computador ou um vídeo do </a:t>
            </a:r>
            <a:r>
              <a:rPr lang="pt-BR" sz="2400" i="1" dirty="0">
                <a:latin typeface="+mj-lt"/>
              </a:rPr>
              <a:t>YouTube</a:t>
            </a:r>
            <a:r>
              <a:rPr lang="pt-BR" sz="2400" dirty="0">
                <a:latin typeface="+mj-lt"/>
              </a:rPr>
              <a:t> para entender um determinado tópico</a:t>
            </a:r>
          </a:p>
          <a:p>
            <a:endParaRPr lang="pt-BR" sz="2400" dirty="0">
              <a:latin typeface="+mj-lt"/>
            </a:endParaRPr>
          </a:p>
          <a:p>
            <a:r>
              <a:rPr lang="pt-BR" sz="2400" dirty="0">
                <a:latin typeface="+mj-lt"/>
              </a:rPr>
              <a:t>As pessoas têm dificuldade em aprender seguindo instruções em um manual</a:t>
            </a:r>
          </a:p>
          <a:p>
            <a:endParaRPr lang="pt-BR" sz="2400" dirty="0">
              <a:latin typeface="+mj-lt"/>
            </a:endParaRPr>
          </a:p>
          <a:p>
            <a:r>
              <a:rPr lang="pt-BR" sz="2400" dirty="0">
                <a:latin typeface="+mj-lt"/>
              </a:rPr>
              <a:t>Usuários preferem aprender fazendo</a:t>
            </a:r>
            <a:endParaRPr lang="en-GB" sz="2400" dirty="0">
              <a:latin typeface="+mj-lt"/>
              <a:ea typeface="ＭＳ Ｐゴシック" charset="0"/>
            </a:endParaRPr>
          </a:p>
        </p:txBody>
      </p:sp>
      <p:sp>
        <p:nvSpPr>
          <p:cNvPr id="6" name="CaixaDeTexto 5">
            <a:extLst>
              <a:ext uri="{FF2B5EF4-FFF2-40B4-BE49-F238E27FC236}">
                <a16:creationId xmlns:a16="http://schemas.microsoft.com/office/drawing/2014/main" id="{B149B089-9213-4B80-B907-C1BB2F59987F}"/>
              </a:ext>
            </a:extLst>
          </p:cNvPr>
          <p:cNvSpPr txBox="1"/>
          <p:nvPr/>
        </p:nvSpPr>
        <p:spPr>
          <a:xfrm>
            <a:off x="0" y="6639163"/>
            <a:ext cx="9144000" cy="246221"/>
          </a:xfrm>
          <a:prstGeom prst="rect">
            <a:avLst/>
          </a:prstGeom>
          <a:noFill/>
        </p:spPr>
        <p:txBody>
          <a:bodyPr wrap="square" rtlCol="0">
            <a:spAutoFit/>
          </a:bodyPr>
          <a:lstStyle/>
          <a:p>
            <a:pPr algn="ctr"/>
            <a:r>
              <a:rPr lang="pt-BR" sz="1000" b="1" dirty="0">
                <a:solidFill>
                  <a:schemeClr val="bg1">
                    <a:lumMod val="25000"/>
                    <a:lumOff val="75000"/>
                  </a:schemeClr>
                </a:solidFill>
                <a:latin typeface="+mj-lt"/>
              </a:rPr>
              <a:t>FATEC de Praia Grande – Análise</a:t>
            </a:r>
            <a:r>
              <a:rPr lang="pt-BR" sz="1000" b="1" baseline="0" dirty="0">
                <a:solidFill>
                  <a:schemeClr val="bg1">
                    <a:lumMod val="25000"/>
                    <a:lumOff val="75000"/>
                  </a:schemeClr>
                </a:solidFill>
                <a:latin typeface="+mj-lt"/>
              </a:rPr>
              <a:t> e Desenvolvimento de Sistemas – ADS - Prof. Me. Fábio </a:t>
            </a:r>
            <a:r>
              <a:rPr lang="pt-BR" sz="1000" b="1" baseline="0" dirty="0" err="1">
                <a:solidFill>
                  <a:schemeClr val="bg1">
                    <a:lumMod val="25000"/>
                    <a:lumOff val="75000"/>
                  </a:schemeClr>
                </a:solidFill>
                <a:latin typeface="+mj-lt"/>
              </a:rPr>
              <a:t>Pessôa</a:t>
            </a:r>
            <a:r>
              <a:rPr lang="pt-BR" sz="1000" b="1" baseline="0" dirty="0">
                <a:solidFill>
                  <a:schemeClr val="bg1">
                    <a:lumMod val="25000"/>
                    <a:lumOff val="75000"/>
                  </a:schemeClr>
                </a:solidFill>
                <a:latin typeface="+mj-lt"/>
              </a:rPr>
              <a:t> de Sá - IHC – Interação Humano Computador</a:t>
            </a:r>
            <a:endParaRPr lang="pt-BR" sz="1000" b="1" dirty="0">
              <a:solidFill>
                <a:schemeClr val="bg1">
                  <a:lumMod val="25000"/>
                  <a:lumOff val="75000"/>
                </a:schemeClr>
              </a:solidFill>
              <a:latin typeface="+mj-lt"/>
            </a:endParaRPr>
          </a:p>
        </p:txBody>
      </p:sp>
      <p:sp>
        <p:nvSpPr>
          <p:cNvPr id="7" name="Subtítulo 2">
            <a:extLst>
              <a:ext uri="{FF2B5EF4-FFF2-40B4-BE49-F238E27FC236}">
                <a16:creationId xmlns:a16="http://schemas.microsoft.com/office/drawing/2014/main" id="{C5119B57-F7DD-426A-8280-B7307CF28ECC}"/>
              </a:ext>
            </a:extLst>
          </p:cNvPr>
          <p:cNvSpPr txBox="1">
            <a:spLocks/>
          </p:cNvSpPr>
          <p:nvPr/>
        </p:nvSpPr>
        <p:spPr>
          <a:xfrm>
            <a:off x="-12224" y="332656"/>
            <a:ext cx="9048720" cy="864096"/>
          </a:xfrm>
          <a:prstGeom prst="rect">
            <a:avLst/>
          </a:prstGeom>
        </p:spPr>
        <p:txBody>
          <a:bodyPr>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pt-BR" sz="3000" b="1" dirty="0">
                <a:solidFill>
                  <a:srgbClr val="FFFF00"/>
                </a:solidFill>
              </a:rPr>
              <a:t>Entendendo o Usuário - Cognição</a:t>
            </a:r>
          </a:p>
        </p:txBody>
      </p:sp>
      <p:sp>
        <p:nvSpPr>
          <p:cNvPr id="8" name="Retângulo 7">
            <a:extLst>
              <a:ext uri="{FF2B5EF4-FFF2-40B4-BE49-F238E27FC236}">
                <a16:creationId xmlns:a16="http://schemas.microsoft.com/office/drawing/2014/main" id="{8863E652-FFEF-41E4-932F-0D2D9E7F9EA5}"/>
              </a:ext>
            </a:extLst>
          </p:cNvPr>
          <p:cNvSpPr/>
          <p:nvPr/>
        </p:nvSpPr>
        <p:spPr>
          <a:xfrm>
            <a:off x="467544" y="1155754"/>
            <a:ext cx="2739981" cy="553998"/>
          </a:xfrm>
          <a:prstGeom prst="rect">
            <a:avLst/>
          </a:prstGeom>
        </p:spPr>
        <p:txBody>
          <a:bodyPr wrap="none">
            <a:spAutoFit/>
          </a:bodyPr>
          <a:lstStyle/>
          <a:p>
            <a:r>
              <a:rPr lang="en-GB" sz="3000" b="1" dirty="0"/>
              <a:t>D) </a:t>
            </a:r>
            <a:r>
              <a:rPr lang="en-GB" sz="3000" b="1" dirty="0" err="1"/>
              <a:t>Aprendizado</a:t>
            </a:r>
            <a:endParaRPr lang="pt-BR" sz="3000" b="1" dirty="0"/>
          </a:p>
        </p:txBody>
      </p:sp>
    </p:spTree>
    <p:extLst>
      <p:ext uri="{BB962C8B-B14F-4D97-AF65-F5344CB8AC3E}">
        <p14:creationId xmlns:p14="http://schemas.microsoft.com/office/powerpoint/2010/main" val="399595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Content Placeholder 2"/>
          <p:cNvSpPr>
            <a:spLocks noGrp="1"/>
          </p:cNvSpPr>
          <p:nvPr>
            <p:ph idx="4294967295"/>
          </p:nvPr>
        </p:nvSpPr>
        <p:spPr>
          <a:xfrm>
            <a:off x="487332" y="2073663"/>
            <a:ext cx="8581176" cy="3760440"/>
          </a:xfrm>
        </p:spPr>
        <p:txBody>
          <a:bodyPr>
            <a:noAutofit/>
          </a:bodyPr>
          <a:lstStyle/>
          <a:p>
            <a:r>
              <a:rPr lang="pt-BR" sz="2400" dirty="0">
                <a:latin typeface="+mj-lt"/>
              </a:rPr>
              <a:t>A facilidade com que as pessoas podem </a:t>
            </a:r>
            <a:r>
              <a:rPr lang="pt-BR" sz="2400" dirty="0">
                <a:solidFill>
                  <a:srgbClr val="FFFF00"/>
                </a:solidFill>
                <a:latin typeface="+mj-lt"/>
              </a:rPr>
              <a:t>ler</a:t>
            </a:r>
            <a:r>
              <a:rPr lang="pt-BR" sz="2400" dirty="0">
                <a:latin typeface="+mj-lt"/>
              </a:rPr>
              <a:t>, </a:t>
            </a:r>
            <a:r>
              <a:rPr lang="pt-BR" sz="2400" dirty="0">
                <a:solidFill>
                  <a:srgbClr val="FFFF00"/>
                </a:solidFill>
                <a:latin typeface="+mj-lt"/>
              </a:rPr>
              <a:t>ouvir</a:t>
            </a:r>
            <a:r>
              <a:rPr lang="pt-BR" sz="2400" dirty="0">
                <a:latin typeface="+mj-lt"/>
              </a:rPr>
              <a:t> ou </a:t>
            </a:r>
            <a:r>
              <a:rPr lang="pt-BR" sz="2400" dirty="0">
                <a:solidFill>
                  <a:srgbClr val="FFFF00"/>
                </a:solidFill>
                <a:latin typeface="+mj-lt"/>
              </a:rPr>
              <a:t>falar</a:t>
            </a:r>
            <a:r>
              <a:rPr lang="pt-BR" sz="2400" dirty="0">
                <a:latin typeface="+mj-lt"/>
              </a:rPr>
              <a:t> diferem</a:t>
            </a:r>
          </a:p>
          <a:p>
            <a:endParaRPr lang="pt-BR" sz="2400" dirty="0">
              <a:latin typeface="+mj-lt"/>
            </a:endParaRPr>
          </a:p>
          <a:p>
            <a:r>
              <a:rPr lang="pt-BR" sz="2400" dirty="0">
                <a:latin typeface="+mj-lt"/>
              </a:rPr>
              <a:t>Muitos preferem </a:t>
            </a:r>
            <a:r>
              <a:rPr lang="pt-BR" sz="2400" dirty="0">
                <a:solidFill>
                  <a:srgbClr val="FFFF00"/>
                </a:solidFill>
                <a:latin typeface="+mj-lt"/>
              </a:rPr>
              <a:t>ouvir</a:t>
            </a:r>
            <a:r>
              <a:rPr lang="pt-BR" sz="2400" dirty="0">
                <a:latin typeface="+mj-lt"/>
              </a:rPr>
              <a:t> do que </a:t>
            </a:r>
            <a:r>
              <a:rPr lang="pt-BR" sz="2400" dirty="0">
                <a:solidFill>
                  <a:srgbClr val="FFFF00"/>
                </a:solidFill>
                <a:latin typeface="+mj-lt"/>
              </a:rPr>
              <a:t>ler</a:t>
            </a:r>
          </a:p>
          <a:p>
            <a:endParaRPr lang="pt-BR" sz="2400" dirty="0">
              <a:latin typeface="+mj-lt"/>
            </a:endParaRPr>
          </a:p>
          <a:p>
            <a:r>
              <a:rPr lang="pt-BR" sz="2400" dirty="0">
                <a:latin typeface="+mj-lt"/>
              </a:rPr>
              <a:t>A </a:t>
            </a:r>
            <a:r>
              <a:rPr lang="pt-BR" sz="2400" dirty="0">
                <a:solidFill>
                  <a:srgbClr val="FFFF00"/>
                </a:solidFill>
                <a:latin typeface="+mj-lt"/>
              </a:rPr>
              <a:t>leitura</a:t>
            </a:r>
            <a:r>
              <a:rPr lang="pt-BR" sz="2400" dirty="0">
                <a:latin typeface="+mj-lt"/>
              </a:rPr>
              <a:t> pode ser mais rápida do que </a:t>
            </a:r>
            <a:r>
              <a:rPr lang="pt-BR" sz="2400" dirty="0">
                <a:solidFill>
                  <a:srgbClr val="FFFF00"/>
                </a:solidFill>
                <a:latin typeface="+mj-lt"/>
              </a:rPr>
              <a:t>falar</a:t>
            </a:r>
            <a:r>
              <a:rPr lang="pt-BR" sz="2400" dirty="0">
                <a:latin typeface="+mj-lt"/>
              </a:rPr>
              <a:t> ou </a:t>
            </a:r>
            <a:r>
              <a:rPr lang="pt-BR" sz="2400" dirty="0">
                <a:solidFill>
                  <a:srgbClr val="FFFF00"/>
                </a:solidFill>
                <a:latin typeface="+mj-lt"/>
              </a:rPr>
              <a:t>ouvir</a:t>
            </a:r>
          </a:p>
          <a:p>
            <a:pPr marL="0" indent="0">
              <a:buNone/>
            </a:pPr>
            <a:endParaRPr lang="pt-BR" sz="2400" dirty="0">
              <a:latin typeface="+mj-lt"/>
            </a:endParaRPr>
          </a:p>
          <a:p>
            <a:r>
              <a:rPr lang="pt-BR" sz="2400" dirty="0">
                <a:solidFill>
                  <a:srgbClr val="FFFF00"/>
                </a:solidFill>
                <a:latin typeface="+mj-lt"/>
              </a:rPr>
              <a:t>Ouvir</a:t>
            </a:r>
            <a:r>
              <a:rPr lang="pt-BR" sz="2400" dirty="0">
                <a:latin typeface="+mj-lt"/>
              </a:rPr>
              <a:t> requer menos esforço cognitivo do que </a:t>
            </a:r>
            <a:r>
              <a:rPr lang="pt-BR" sz="2400" dirty="0">
                <a:solidFill>
                  <a:srgbClr val="FFFF00"/>
                </a:solidFill>
                <a:latin typeface="+mj-lt"/>
              </a:rPr>
              <a:t>ler</a:t>
            </a:r>
            <a:r>
              <a:rPr lang="pt-BR" sz="2400" dirty="0">
                <a:latin typeface="+mj-lt"/>
              </a:rPr>
              <a:t> ou </a:t>
            </a:r>
            <a:r>
              <a:rPr lang="pt-BR" sz="2400" dirty="0">
                <a:solidFill>
                  <a:srgbClr val="FFFF00"/>
                </a:solidFill>
                <a:latin typeface="+mj-lt"/>
              </a:rPr>
              <a:t>falar</a:t>
            </a:r>
          </a:p>
        </p:txBody>
      </p:sp>
      <p:sp>
        <p:nvSpPr>
          <p:cNvPr id="6" name="CaixaDeTexto 5">
            <a:extLst>
              <a:ext uri="{FF2B5EF4-FFF2-40B4-BE49-F238E27FC236}">
                <a16:creationId xmlns:a16="http://schemas.microsoft.com/office/drawing/2014/main" id="{16082A81-9F51-4257-9DF6-970D4C082E1E}"/>
              </a:ext>
            </a:extLst>
          </p:cNvPr>
          <p:cNvSpPr txBox="1"/>
          <p:nvPr/>
        </p:nvSpPr>
        <p:spPr>
          <a:xfrm>
            <a:off x="0" y="6639163"/>
            <a:ext cx="9144000" cy="246221"/>
          </a:xfrm>
          <a:prstGeom prst="rect">
            <a:avLst/>
          </a:prstGeom>
          <a:noFill/>
        </p:spPr>
        <p:txBody>
          <a:bodyPr wrap="square" rtlCol="0">
            <a:spAutoFit/>
          </a:bodyPr>
          <a:lstStyle/>
          <a:p>
            <a:pPr algn="ctr"/>
            <a:r>
              <a:rPr lang="pt-BR" sz="1000" b="1" dirty="0">
                <a:solidFill>
                  <a:schemeClr val="bg1">
                    <a:lumMod val="25000"/>
                    <a:lumOff val="75000"/>
                  </a:schemeClr>
                </a:solidFill>
                <a:latin typeface="+mj-lt"/>
              </a:rPr>
              <a:t>FATEC de Praia Grande – Análise</a:t>
            </a:r>
            <a:r>
              <a:rPr lang="pt-BR" sz="1000" b="1" baseline="0" dirty="0">
                <a:solidFill>
                  <a:schemeClr val="bg1">
                    <a:lumMod val="25000"/>
                    <a:lumOff val="75000"/>
                  </a:schemeClr>
                </a:solidFill>
                <a:latin typeface="+mj-lt"/>
              </a:rPr>
              <a:t> e Desenvolvimento de Sistemas – ADS - Prof. Me. Fábio </a:t>
            </a:r>
            <a:r>
              <a:rPr lang="pt-BR" sz="1000" b="1" baseline="0" dirty="0" err="1">
                <a:solidFill>
                  <a:schemeClr val="bg1">
                    <a:lumMod val="25000"/>
                    <a:lumOff val="75000"/>
                  </a:schemeClr>
                </a:solidFill>
                <a:latin typeface="+mj-lt"/>
              </a:rPr>
              <a:t>Pessôa</a:t>
            </a:r>
            <a:r>
              <a:rPr lang="pt-BR" sz="1000" b="1" baseline="0" dirty="0">
                <a:solidFill>
                  <a:schemeClr val="bg1">
                    <a:lumMod val="25000"/>
                    <a:lumOff val="75000"/>
                  </a:schemeClr>
                </a:solidFill>
                <a:latin typeface="+mj-lt"/>
              </a:rPr>
              <a:t> de Sá - IHC – Interação Humano Computador</a:t>
            </a:r>
            <a:endParaRPr lang="pt-BR" sz="1000" b="1" dirty="0">
              <a:solidFill>
                <a:schemeClr val="bg1">
                  <a:lumMod val="25000"/>
                  <a:lumOff val="75000"/>
                </a:schemeClr>
              </a:solidFill>
              <a:latin typeface="+mj-lt"/>
            </a:endParaRPr>
          </a:p>
        </p:txBody>
      </p:sp>
      <p:sp>
        <p:nvSpPr>
          <p:cNvPr id="5" name="Subtítulo 2">
            <a:extLst>
              <a:ext uri="{FF2B5EF4-FFF2-40B4-BE49-F238E27FC236}">
                <a16:creationId xmlns:a16="http://schemas.microsoft.com/office/drawing/2014/main" id="{A28076D0-4798-4EFE-94EA-009231700B9B}"/>
              </a:ext>
            </a:extLst>
          </p:cNvPr>
          <p:cNvSpPr txBox="1">
            <a:spLocks/>
          </p:cNvSpPr>
          <p:nvPr/>
        </p:nvSpPr>
        <p:spPr>
          <a:xfrm>
            <a:off x="0" y="152400"/>
            <a:ext cx="9048720" cy="864096"/>
          </a:xfrm>
          <a:prstGeom prst="rect">
            <a:avLst/>
          </a:prstGeom>
        </p:spPr>
        <p:txBody>
          <a:bodyPr>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pt-BR" sz="3000" b="1" dirty="0">
                <a:solidFill>
                  <a:srgbClr val="FFFF00"/>
                </a:solidFill>
              </a:rPr>
              <a:t>Entendendo o Usuário - Cognição</a:t>
            </a:r>
          </a:p>
        </p:txBody>
      </p:sp>
      <p:sp>
        <p:nvSpPr>
          <p:cNvPr id="7" name="Retângulo 6">
            <a:extLst>
              <a:ext uri="{FF2B5EF4-FFF2-40B4-BE49-F238E27FC236}">
                <a16:creationId xmlns:a16="http://schemas.microsoft.com/office/drawing/2014/main" id="{E92D0270-3CC7-40DE-B00A-3E559910C605}"/>
              </a:ext>
            </a:extLst>
          </p:cNvPr>
          <p:cNvSpPr/>
          <p:nvPr/>
        </p:nvSpPr>
        <p:spPr>
          <a:xfrm>
            <a:off x="467544" y="1023897"/>
            <a:ext cx="3899850" cy="553998"/>
          </a:xfrm>
          <a:prstGeom prst="rect">
            <a:avLst/>
          </a:prstGeom>
        </p:spPr>
        <p:txBody>
          <a:bodyPr wrap="none">
            <a:spAutoFit/>
          </a:bodyPr>
          <a:lstStyle/>
          <a:p>
            <a:r>
              <a:rPr lang="en-GB" sz="3000" b="1" dirty="0"/>
              <a:t>C) </a:t>
            </a:r>
            <a:r>
              <a:rPr lang="en-GB" sz="3000" b="1" dirty="0" err="1"/>
              <a:t>Ler</a:t>
            </a:r>
            <a:r>
              <a:rPr lang="en-GB" sz="3000" b="1" dirty="0"/>
              <a:t>  x  </a:t>
            </a:r>
            <a:r>
              <a:rPr lang="en-GB" sz="3000" b="1" dirty="0" err="1"/>
              <a:t>Ouvir</a:t>
            </a:r>
            <a:r>
              <a:rPr lang="en-GB" sz="3000" b="1" dirty="0"/>
              <a:t>  x  </a:t>
            </a:r>
            <a:r>
              <a:rPr lang="en-GB" sz="3000" b="1" dirty="0" err="1"/>
              <a:t>Falar</a:t>
            </a:r>
            <a:endParaRPr lang="pt-BR" sz="3000" b="1" dirty="0"/>
          </a:p>
        </p:txBody>
      </p:sp>
    </p:spTree>
    <p:extLst>
      <p:ext uri="{BB962C8B-B14F-4D97-AF65-F5344CB8AC3E}">
        <p14:creationId xmlns:p14="http://schemas.microsoft.com/office/powerpoint/2010/main" val="126796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idx="4294967295"/>
          </p:nvPr>
        </p:nvSpPr>
        <p:spPr>
          <a:xfrm>
            <a:off x="539552" y="848872"/>
            <a:ext cx="5179640" cy="1371600"/>
          </a:xfrm>
        </p:spPr>
        <p:txBody>
          <a:bodyPr>
            <a:normAutofit/>
          </a:bodyPr>
          <a:lstStyle/>
          <a:p>
            <a:pPr eaLnBrk="1" hangingPunct="1"/>
            <a:r>
              <a:rPr lang="en-GB" sz="3000" b="1" cap="none" dirty="0" err="1">
                <a:solidFill>
                  <a:schemeClr val="tx1"/>
                </a:solidFill>
              </a:rPr>
              <a:t>Resumo</a:t>
            </a:r>
            <a:endParaRPr lang="en-GB" sz="3000" b="1" dirty="0">
              <a:solidFill>
                <a:schemeClr val="tx1"/>
              </a:solidFill>
            </a:endParaRPr>
          </a:p>
        </p:txBody>
      </p:sp>
      <p:sp>
        <p:nvSpPr>
          <p:cNvPr id="15365" name="Rectangle 3"/>
          <p:cNvSpPr>
            <a:spLocks noGrp="1" noChangeArrowheads="1"/>
          </p:cNvSpPr>
          <p:nvPr>
            <p:ph type="body" idx="4294967295"/>
          </p:nvPr>
        </p:nvSpPr>
        <p:spPr>
          <a:xfrm>
            <a:off x="457200" y="2481282"/>
            <a:ext cx="8229600" cy="3527846"/>
          </a:xfrm>
        </p:spPr>
        <p:txBody>
          <a:bodyPr>
            <a:normAutofit/>
          </a:bodyPr>
          <a:lstStyle/>
          <a:p>
            <a:r>
              <a:rPr lang="pt-BR" sz="2400" dirty="0">
                <a:latin typeface="+mj-lt"/>
              </a:rPr>
              <a:t>O que é cognição?</a:t>
            </a:r>
          </a:p>
          <a:p>
            <a:endParaRPr lang="pt-BR" sz="2400" dirty="0">
              <a:latin typeface="+mj-lt"/>
            </a:endParaRPr>
          </a:p>
          <a:p>
            <a:r>
              <a:rPr lang="pt-BR" sz="2400" dirty="0">
                <a:latin typeface="+mj-lt"/>
              </a:rPr>
              <a:t>Em que os usuários são bons e ruins?</a:t>
            </a:r>
          </a:p>
          <a:p>
            <a:endParaRPr lang="pt-BR" sz="2400" dirty="0">
              <a:latin typeface="+mj-lt"/>
            </a:endParaRPr>
          </a:p>
          <a:p>
            <a:r>
              <a:rPr lang="pt-BR" sz="2400" dirty="0">
                <a:latin typeface="+mj-lt"/>
              </a:rPr>
              <a:t>Como a cognição foi aplicada ao Design de Interação</a:t>
            </a:r>
          </a:p>
          <a:p>
            <a:endParaRPr lang="pt-BR" sz="2400" dirty="0">
              <a:latin typeface="+mj-lt"/>
            </a:endParaRPr>
          </a:p>
          <a:p>
            <a:r>
              <a:rPr lang="pt-BR" sz="2400" dirty="0">
                <a:latin typeface="+mj-lt"/>
              </a:rPr>
              <a:t>Modelos mentais</a:t>
            </a:r>
            <a:endParaRPr lang="en-GB" sz="2400" dirty="0">
              <a:latin typeface="+mj-lt"/>
            </a:endParaRPr>
          </a:p>
        </p:txBody>
      </p:sp>
      <p:sp>
        <p:nvSpPr>
          <p:cNvPr id="6" name="CaixaDeTexto 5">
            <a:extLst>
              <a:ext uri="{FF2B5EF4-FFF2-40B4-BE49-F238E27FC236}">
                <a16:creationId xmlns:a16="http://schemas.microsoft.com/office/drawing/2014/main" id="{35CBCAB7-2628-4A73-81D0-E02CCB1424BE}"/>
              </a:ext>
            </a:extLst>
          </p:cNvPr>
          <p:cNvSpPr txBox="1"/>
          <p:nvPr/>
        </p:nvSpPr>
        <p:spPr>
          <a:xfrm>
            <a:off x="0" y="6639163"/>
            <a:ext cx="9144000" cy="246221"/>
          </a:xfrm>
          <a:prstGeom prst="rect">
            <a:avLst/>
          </a:prstGeom>
          <a:noFill/>
        </p:spPr>
        <p:txBody>
          <a:bodyPr wrap="square" rtlCol="0">
            <a:spAutoFit/>
          </a:bodyPr>
          <a:lstStyle/>
          <a:p>
            <a:pPr algn="ctr"/>
            <a:r>
              <a:rPr lang="pt-BR" sz="1000" b="1" dirty="0">
                <a:solidFill>
                  <a:schemeClr val="bg1">
                    <a:lumMod val="25000"/>
                    <a:lumOff val="75000"/>
                  </a:schemeClr>
                </a:solidFill>
              </a:rPr>
              <a:t>FATEC de Praia Grande – Análise</a:t>
            </a:r>
            <a:r>
              <a:rPr lang="pt-BR" sz="1000" b="1" baseline="0" dirty="0">
                <a:solidFill>
                  <a:schemeClr val="bg1">
                    <a:lumMod val="25000"/>
                    <a:lumOff val="75000"/>
                  </a:schemeClr>
                </a:solidFill>
              </a:rPr>
              <a:t> e Desenvolvimento de Sistemas – ADS - Prof. Me. Fábio </a:t>
            </a:r>
            <a:r>
              <a:rPr lang="pt-BR" sz="1000" b="1" baseline="0" dirty="0" err="1">
                <a:solidFill>
                  <a:schemeClr val="bg1">
                    <a:lumMod val="25000"/>
                    <a:lumOff val="75000"/>
                  </a:schemeClr>
                </a:solidFill>
              </a:rPr>
              <a:t>Pessôa</a:t>
            </a:r>
            <a:r>
              <a:rPr lang="pt-BR" sz="1000" b="1" baseline="0" dirty="0">
                <a:solidFill>
                  <a:schemeClr val="bg1">
                    <a:lumMod val="25000"/>
                    <a:lumOff val="75000"/>
                  </a:schemeClr>
                </a:solidFill>
              </a:rPr>
              <a:t> de Sá - IHC – Interação Humano Computador</a:t>
            </a:r>
            <a:endParaRPr lang="pt-BR" sz="1000" b="1" dirty="0">
              <a:solidFill>
                <a:schemeClr val="bg1">
                  <a:lumMod val="25000"/>
                  <a:lumOff val="75000"/>
                </a:schemeClr>
              </a:solidFill>
            </a:endParaRPr>
          </a:p>
        </p:txBody>
      </p:sp>
      <p:sp>
        <p:nvSpPr>
          <p:cNvPr id="5" name="Subtítulo 2">
            <a:extLst>
              <a:ext uri="{FF2B5EF4-FFF2-40B4-BE49-F238E27FC236}">
                <a16:creationId xmlns:a16="http://schemas.microsoft.com/office/drawing/2014/main" id="{7AE84B80-79A3-4357-8EDE-E7062650615B}"/>
              </a:ext>
            </a:extLst>
          </p:cNvPr>
          <p:cNvSpPr txBox="1">
            <a:spLocks/>
          </p:cNvSpPr>
          <p:nvPr/>
        </p:nvSpPr>
        <p:spPr>
          <a:xfrm>
            <a:off x="-12224" y="332656"/>
            <a:ext cx="9048720" cy="864096"/>
          </a:xfrm>
          <a:prstGeom prst="rect">
            <a:avLst/>
          </a:prstGeom>
        </p:spPr>
        <p:txBody>
          <a:bodyPr>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pt-BR" sz="3000" b="1" dirty="0">
                <a:solidFill>
                  <a:srgbClr val="FFFF00"/>
                </a:solidFill>
              </a:rPr>
              <a:t>Entendendo o Usuário - Cognição</a:t>
            </a:r>
          </a:p>
        </p:txBody>
      </p:sp>
    </p:spTree>
    <p:extLst>
      <p:ext uri="{BB962C8B-B14F-4D97-AF65-F5344CB8AC3E}">
        <p14:creationId xmlns:p14="http://schemas.microsoft.com/office/powerpoint/2010/main" val="250106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idx="4294967295"/>
          </p:nvPr>
        </p:nvSpPr>
        <p:spPr>
          <a:xfrm>
            <a:off x="395536" y="941276"/>
            <a:ext cx="7376864" cy="1143000"/>
          </a:xfrm>
        </p:spPr>
        <p:txBody>
          <a:bodyPr>
            <a:normAutofit/>
          </a:bodyPr>
          <a:lstStyle/>
          <a:p>
            <a:pPr eaLnBrk="1" hangingPunct="1"/>
            <a:r>
              <a:rPr lang="en-GB" sz="3000" b="1" cap="none" dirty="0" err="1">
                <a:solidFill>
                  <a:schemeClr val="tx1"/>
                </a:solidFill>
              </a:rPr>
              <a:t>Processo</a:t>
            </a:r>
            <a:r>
              <a:rPr lang="en-GB" sz="3000" b="1" cap="none" dirty="0">
                <a:solidFill>
                  <a:schemeClr val="tx1"/>
                </a:solidFill>
              </a:rPr>
              <a:t> </a:t>
            </a:r>
            <a:r>
              <a:rPr lang="en-GB" sz="3000" b="1" cap="none" dirty="0" err="1">
                <a:solidFill>
                  <a:schemeClr val="tx1"/>
                </a:solidFill>
              </a:rPr>
              <a:t>cognitivo</a:t>
            </a:r>
            <a:endParaRPr lang="en-GB" sz="3000" b="1" cap="none" dirty="0">
              <a:solidFill>
                <a:schemeClr val="tx1"/>
              </a:solidFill>
            </a:endParaRPr>
          </a:p>
        </p:txBody>
      </p:sp>
      <p:sp>
        <p:nvSpPr>
          <p:cNvPr id="19461" name="Rectangle 3"/>
          <p:cNvSpPr>
            <a:spLocks noGrp="1" noChangeArrowheads="1"/>
          </p:cNvSpPr>
          <p:nvPr>
            <p:ph type="body" idx="4294967295"/>
          </p:nvPr>
        </p:nvSpPr>
        <p:spPr>
          <a:xfrm>
            <a:off x="395536" y="2443972"/>
            <a:ext cx="8424614" cy="3471863"/>
          </a:xfrm>
        </p:spPr>
        <p:txBody>
          <a:bodyPr>
            <a:normAutofit/>
          </a:bodyPr>
          <a:lstStyle/>
          <a:p>
            <a:pPr marL="0" indent="0">
              <a:buNone/>
            </a:pPr>
            <a:r>
              <a:rPr lang="pt-BR" sz="2400" b="1" dirty="0"/>
              <a:t>Cognição</a:t>
            </a:r>
            <a:r>
              <a:rPr lang="pt-BR" sz="2400" dirty="0"/>
              <a:t> é o ato ou processo da aquisição do conhecimento que se dá através:</a:t>
            </a:r>
          </a:p>
          <a:p>
            <a:pPr marL="457200" indent="-457200">
              <a:buFont typeface="+mj-lt"/>
              <a:buAutoNum type="alphaLcParenR"/>
            </a:pPr>
            <a:r>
              <a:rPr lang="pt-BR" sz="2400" dirty="0"/>
              <a:t>Atenção;</a:t>
            </a:r>
          </a:p>
          <a:p>
            <a:pPr marL="457200" indent="-457200">
              <a:buFont typeface="+mj-lt"/>
              <a:buAutoNum type="alphaLcParenR"/>
            </a:pPr>
            <a:r>
              <a:rPr lang="pt-BR" sz="2400" dirty="0"/>
              <a:t>Percepção;</a:t>
            </a:r>
          </a:p>
          <a:p>
            <a:pPr marL="457200" indent="-457200">
              <a:buFont typeface="+mj-lt"/>
              <a:buAutoNum type="alphaLcParenR"/>
            </a:pPr>
            <a:r>
              <a:rPr lang="pt-BR" sz="2400" dirty="0"/>
              <a:t>Memória;</a:t>
            </a:r>
          </a:p>
          <a:p>
            <a:pPr marL="457200" indent="-457200">
              <a:buFont typeface="+mj-lt"/>
              <a:buAutoNum type="alphaLcParenR"/>
            </a:pPr>
            <a:r>
              <a:rPr lang="pt-BR" sz="2400" dirty="0"/>
              <a:t>Aprendizado;</a:t>
            </a:r>
          </a:p>
          <a:p>
            <a:pPr marL="457200" indent="-457200">
              <a:buFont typeface="+mj-lt"/>
              <a:buAutoNum type="alphaLcParenR"/>
            </a:pPr>
            <a:r>
              <a:rPr lang="pt-BR" sz="2400" dirty="0"/>
              <a:t>Leitura, fala e audição.</a:t>
            </a:r>
            <a:endParaRPr lang="en-GB" sz="2400" dirty="0">
              <a:latin typeface="Liberation Sans"/>
            </a:endParaRPr>
          </a:p>
        </p:txBody>
      </p:sp>
      <p:sp>
        <p:nvSpPr>
          <p:cNvPr id="4" name="CaixaDeTexto 3">
            <a:extLst>
              <a:ext uri="{FF2B5EF4-FFF2-40B4-BE49-F238E27FC236}">
                <a16:creationId xmlns:a16="http://schemas.microsoft.com/office/drawing/2014/main" id="{CAF6E5E2-A276-4B41-A120-6BE7F9A02141}"/>
              </a:ext>
            </a:extLst>
          </p:cNvPr>
          <p:cNvSpPr txBox="1"/>
          <p:nvPr/>
        </p:nvSpPr>
        <p:spPr>
          <a:xfrm>
            <a:off x="0" y="6639163"/>
            <a:ext cx="9144000" cy="246221"/>
          </a:xfrm>
          <a:prstGeom prst="rect">
            <a:avLst/>
          </a:prstGeom>
          <a:noFill/>
        </p:spPr>
        <p:txBody>
          <a:bodyPr wrap="square" rtlCol="0">
            <a:spAutoFit/>
          </a:bodyPr>
          <a:lstStyle/>
          <a:p>
            <a:pPr algn="ctr"/>
            <a:r>
              <a:rPr lang="pt-BR" sz="1000" b="1" dirty="0">
                <a:solidFill>
                  <a:schemeClr val="bg1">
                    <a:lumMod val="25000"/>
                    <a:lumOff val="75000"/>
                  </a:schemeClr>
                </a:solidFill>
              </a:rPr>
              <a:t>FATEC de Praia Grande – Análise</a:t>
            </a:r>
            <a:r>
              <a:rPr lang="pt-BR" sz="1000" b="1" baseline="0" dirty="0">
                <a:solidFill>
                  <a:schemeClr val="bg1">
                    <a:lumMod val="25000"/>
                    <a:lumOff val="75000"/>
                  </a:schemeClr>
                </a:solidFill>
              </a:rPr>
              <a:t> e Desenvolvimento de Sistemas – ADS - Prof. Me. Fábio </a:t>
            </a:r>
            <a:r>
              <a:rPr lang="pt-BR" sz="1000" b="1" baseline="0" dirty="0" err="1">
                <a:solidFill>
                  <a:schemeClr val="bg1">
                    <a:lumMod val="25000"/>
                    <a:lumOff val="75000"/>
                  </a:schemeClr>
                </a:solidFill>
              </a:rPr>
              <a:t>Pessôa</a:t>
            </a:r>
            <a:r>
              <a:rPr lang="pt-BR" sz="1000" b="1" baseline="0" dirty="0">
                <a:solidFill>
                  <a:schemeClr val="bg1">
                    <a:lumMod val="25000"/>
                    <a:lumOff val="75000"/>
                  </a:schemeClr>
                </a:solidFill>
              </a:rPr>
              <a:t> de Sá - IHC – Interação Humano Computador</a:t>
            </a:r>
            <a:endParaRPr lang="pt-BR" sz="1000" b="1" dirty="0">
              <a:solidFill>
                <a:schemeClr val="bg1">
                  <a:lumMod val="25000"/>
                  <a:lumOff val="75000"/>
                </a:schemeClr>
              </a:solidFill>
            </a:endParaRPr>
          </a:p>
        </p:txBody>
      </p:sp>
      <p:sp>
        <p:nvSpPr>
          <p:cNvPr id="5" name="Subtítulo 2">
            <a:extLst>
              <a:ext uri="{FF2B5EF4-FFF2-40B4-BE49-F238E27FC236}">
                <a16:creationId xmlns:a16="http://schemas.microsoft.com/office/drawing/2014/main" id="{86B487DE-E3BC-428A-9885-C886AB8EBFAA}"/>
              </a:ext>
            </a:extLst>
          </p:cNvPr>
          <p:cNvSpPr txBox="1">
            <a:spLocks/>
          </p:cNvSpPr>
          <p:nvPr/>
        </p:nvSpPr>
        <p:spPr>
          <a:xfrm>
            <a:off x="-12224" y="332656"/>
            <a:ext cx="9048720" cy="864096"/>
          </a:xfrm>
          <a:prstGeom prst="rect">
            <a:avLst/>
          </a:prstGeom>
        </p:spPr>
        <p:txBody>
          <a:bodyPr>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pt-BR" sz="3000" b="1" dirty="0">
                <a:solidFill>
                  <a:srgbClr val="FFFF00"/>
                </a:solidFill>
              </a:rPr>
              <a:t>Entendendo o Usuário - Cognição</a:t>
            </a:r>
          </a:p>
        </p:txBody>
      </p:sp>
    </p:spTree>
    <p:extLst>
      <p:ext uri="{BB962C8B-B14F-4D97-AF65-F5344CB8AC3E}">
        <p14:creationId xmlns:p14="http://schemas.microsoft.com/office/powerpoint/2010/main" val="420431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idx="4294967295"/>
          </p:nvPr>
        </p:nvSpPr>
        <p:spPr>
          <a:xfrm>
            <a:off x="395536" y="805272"/>
            <a:ext cx="7304856" cy="1143000"/>
          </a:xfrm>
          <a:noFill/>
        </p:spPr>
        <p:txBody>
          <a:bodyPr lIns="90487" tIns="44450" rIns="90487" bIns="44450">
            <a:normAutofit/>
          </a:bodyPr>
          <a:lstStyle/>
          <a:p>
            <a:pPr eaLnBrk="1" hangingPunct="1"/>
            <a:r>
              <a:rPr lang="en-GB" sz="3000" b="1" cap="none" dirty="0">
                <a:solidFill>
                  <a:schemeClr val="tx1"/>
                </a:solidFill>
              </a:rPr>
              <a:t>A) </a:t>
            </a:r>
            <a:r>
              <a:rPr lang="en-GB" sz="3000" b="1" cap="none" dirty="0" err="1">
                <a:solidFill>
                  <a:schemeClr val="tx1"/>
                </a:solidFill>
              </a:rPr>
              <a:t>Atenção</a:t>
            </a:r>
            <a:endParaRPr lang="en-GB" sz="3000" b="1" cap="none" dirty="0">
              <a:solidFill>
                <a:schemeClr val="tx1"/>
              </a:solidFill>
            </a:endParaRPr>
          </a:p>
        </p:txBody>
      </p:sp>
      <p:sp>
        <p:nvSpPr>
          <p:cNvPr id="21509" name="Rectangle 3"/>
          <p:cNvSpPr>
            <a:spLocks noGrp="1" noChangeArrowheads="1"/>
          </p:cNvSpPr>
          <p:nvPr>
            <p:ph type="body" idx="4294967295"/>
          </p:nvPr>
        </p:nvSpPr>
        <p:spPr>
          <a:xfrm>
            <a:off x="395536" y="1916832"/>
            <a:ext cx="8424936" cy="4608512"/>
          </a:xfrm>
          <a:noFill/>
        </p:spPr>
        <p:txBody>
          <a:bodyPr lIns="90487" tIns="44450" rIns="90487" bIns="44450">
            <a:normAutofit/>
          </a:bodyPr>
          <a:lstStyle/>
          <a:p>
            <a:pPr>
              <a:lnSpc>
                <a:spcPct val="90000"/>
              </a:lnSpc>
            </a:pPr>
            <a:r>
              <a:rPr lang="pt-PT" sz="2400" dirty="0"/>
              <a:t>Selecionando coisas para se concentrar em um dado momento</a:t>
            </a:r>
          </a:p>
          <a:p>
            <a:pPr>
              <a:lnSpc>
                <a:spcPct val="90000"/>
              </a:lnSpc>
            </a:pPr>
            <a:endParaRPr lang="pt-PT" sz="2400" dirty="0"/>
          </a:p>
          <a:p>
            <a:pPr>
              <a:lnSpc>
                <a:spcPct val="90000"/>
              </a:lnSpc>
            </a:pPr>
            <a:r>
              <a:rPr lang="pt-PT" sz="2400" dirty="0"/>
              <a:t>Permite-nos concentrar-nos em informações relevantes para o que estamos fazendo</a:t>
            </a:r>
          </a:p>
          <a:p>
            <a:pPr>
              <a:lnSpc>
                <a:spcPct val="90000"/>
              </a:lnSpc>
            </a:pPr>
            <a:endParaRPr lang="pt-PT" sz="2400" dirty="0"/>
          </a:p>
          <a:p>
            <a:pPr>
              <a:lnSpc>
                <a:spcPct val="90000"/>
              </a:lnSpc>
            </a:pPr>
            <a:r>
              <a:rPr lang="pt-PT" sz="2400" dirty="0"/>
              <a:t>Envolve os sentidos de áudio e / ou visual</a:t>
            </a:r>
          </a:p>
          <a:p>
            <a:pPr>
              <a:lnSpc>
                <a:spcPct val="90000"/>
              </a:lnSpc>
            </a:pPr>
            <a:endParaRPr lang="pt-PT" sz="2400" dirty="0"/>
          </a:p>
          <a:p>
            <a:pPr>
              <a:lnSpc>
                <a:spcPct val="90000"/>
              </a:lnSpc>
              <a:spcAft>
                <a:spcPts val="500"/>
              </a:spcAft>
            </a:pPr>
            <a:r>
              <a:rPr lang="pt-PT" sz="2400" dirty="0"/>
              <a:t>As informações na interface devem ser estruturadas para capturar a atenção dos usuários: janelas, cor, vídeo, som e luzes.</a:t>
            </a:r>
            <a:endParaRPr lang="en-GB" sz="2400" dirty="0">
              <a:latin typeface="Liberation Sans"/>
            </a:endParaRPr>
          </a:p>
        </p:txBody>
      </p:sp>
      <p:sp>
        <p:nvSpPr>
          <p:cNvPr id="4" name="CaixaDeTexto 3">
            <a:extLst>
              <a:ext uri="{FF2B5EF4-FFF2-40B4-BE49-F238E27FC236}">
                <a16:creationId xmlns:a16="http://schemas.microsoft.com/office/drawing/2014/main" id="{A7E5A48F-5420-4ABA-A94F-7E747CBA04EE}"/>
              </a:ext>
            </a:extLst>
          </p:cNvPr>
          <p:cNvSpPr txBox="1"/>
          <p:nvPr/>
        </p:nvSpPr>
        <p:spPr>
          <a:xfrm>
            <a:off x="0" y="6639163"/>
            <a:ext cx="9144000" cy="246221"/>
          </a:xfrm>
          <a:prstGeom prst="rect">
            <a:avLst/>
          </a:prstGeom>
          <a:noFill/>
        </p:spPr>
        <p:txBody>
          <a:bodyPr wrap="square" rtlCol="0">
            <a:spAutoFit/>
          </a:bodyPr>
          <a:lstStyle/>
          <a:p>
            <a:pPr algn="ctr"/>
            <a:r>
              <a:rPr lang="pt-BR" sz="1000" b="1" dirty="0">
                <a:solidFill>
                  <a:schemeClr val="bg1">
                    <a:lumMod val="25000"/>
                    <a:lumOff val="75000"/>
                  </a:schemeClr>
                </a:solidFill>
              </a:rPr>
              <a:t>FATEC de Praia Grande – Análise</a:t>
            </a:r>
            <a:r>
              <a:rPr lang="pt-BR" sz="1000" b="1" baseline="0" dirty="0">
                <a:solidFill>
                  <a:schemeClr val="bg1">
                    <a:lumMod val="25000"/>
                    <a:lumOff val="75000"/>
                  </a:schemeClr>
                </a:solidFill>
              </a:rPr>
              <a:t> e Desenvolvimento de Sistemas – ADS - Prof. Me. Fábio </a:t>
            </a:r>
            <a:r>
              <a:rPr lang="pt-BR" sz="1000" b="1" baseline="0" dirty="0" err="1">
                <a:solidFill>
                  <a:schemeClr val="bg1">
                    <a:lumMod val="25000"/>
                    <a:lumOff val="75000"/>
                  </a:schemeClr>
                </a:solidFill>
              </a:rPr>
              <a:t>Pessôa</a:t>
            </a:r>
            <a:r>
              <a:rPr lang="pt-BR" sz="1000" b="1" baseline="0" dirty="0">
                <a:solidFill>
                  <a:schemeClr val="bg1">
                    <a:lumMod val="25000"/>
                    <a:lumOff val="75000"/>
                  </a:schemeClr>
                </a:solidFill>
              </a:rPr>
              <a:t> de Sá - IHC – Interação Humano Computador</a:t>
            </a:r>
            <a:endParaRPr lang="pt-BR" sz="1000" b="1" dirty="0">
              <a:solidFill>
                <a:schemeClr val="bg1">
                  <a:lumMod val="25000"/>
                  <a:lumOff val="75000"/>
                </a:schemeClr>
              </a:solidFill>
            </a:endParaRPr>
          </a:p>
        </p:txBody>
      </p:sp>
      <p:sp>
        <p:nvSpPr>
          <p:cNvPr id="5" name="Subtítulo 2">
            <a:extLst>
              <a:ext uri="{FF2B5EF4-FFF2-40B4-BE49-F238E27FC236}">
                <a16:creationId xmlns:a16="http://schemas.microsoft.com/office/drawing/2014/main" id="{DF6FEB92-54D3-4F81-9E68-817E0359B1AE}"/>
              </a:ext>
            </a:extLst>
          </p:cNvPr>
          <p:cNvSpPr txBox="1">
            <a:spLocks/>
          </p:cNvSpPr>
          <p:nvPr/>
        </p:nvSpPr>
        <p:spPr>
          <a:xfrm>
            <a:off x="-12224" y="332656"/>
            <a:ext cx="9048720" cy="864096"/>
          </a:xfrm>
          <a:prstGeom prst="rect">
            <a:avLst/>
          </a:prstGeom>
        </p:spPr>
        <p:txBody>
          <a:bodyPr>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pt-BR" sz="3000" b="1" dirty="0">
                <a:solidFill>
                  <a:srgbClr val="FFFF00"/>
                </a:solidFill>
              </a:rPr>
              <a:t>Entendendo o Usuário - Cognição</a:t>
            </a:r>
          </a:p>
        </p:txBody>
      </p:sp>
    </p:spTree>
    <p:extLst>
      <p:ext uri="{BB962C8B-B14F-4D97-AF65-F5344CB8AC3E}">
        <p14:creationId xmlns:p14="http://schemas.microsoft.com/office/powerpoint/2010/main" val="411564096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idx="4294967295"/>
          </p:nvPr>
        </p:nvSpPr>
        <p:spPr>
          <a:xfrm>
            <a:off x="323528" y="962869"/>
            <a:ext cx="8496944" cy="1169987"/>
          </a:xfrm>
        </p:spPr>
        <p:txBody>
          <a:bodyPr>
            <a:noAutofit/>
          </a:bodyPr>
          <a:lstStyle/>
          <a:p>
            <a:r>
              <a:rPr lang="en-GB" sz="3000" cap="none" dirty="0" err="1">
                <a:solidFill>
                  <a:schemeClr val="tx1"/>
                </a:solidFill>
              </a:rPr>
              <a:t>Encontre</a:t>
            </a:r>
            <a:r>
              <a:rPr lang="en-GB" sz="3000" cap="none" dirty="0">
                <a:solidFill>
                  <a:schemeClr val="tx1"/>
                </a:solidFill>
              </a:rPr>
              <a:t> o </a:t>
            </a:r>
            <a:r>
              <a:rPr lang="en-GB" sz="3000" cap="none" dirty="0" err="1">
                <a:solidFill>
                  <a:schemeClr val="tx1"/>
                </a:solidFill>
              </a:rPr>
              <a:t>preço</a:t>
            </a:r>
            <a:r>
              <a:rPr lang="en-GB" sz="3000" cap="none" dirty="0">
                <a:solidFill>
                  <a:schemeClr val="tx1"/>
                </a:solidFill>
              </a:rPr>
              <a:t> de um quarto </a:t>
            </a:r>
            <a:r>
              <a:rPr lang="en-GB" sz="3000" cap="none" dirty="0" err="1">
                <a:solidFill>
                  <a:schemeClr val="tx1"/>
                </a:solidFill>
              </a:rPr>
              <a:t>duplo</a:t>
            </a:r>
            <a:r>
              <a:rPr lang="en-GB" sz="3000" cap="none" dirty="0">
                <a:solidFill>
                  <a:schemeClr val="tx1"/>
                </a:solidFill>
              </a:rPr>
              <a:t> no </a:t>
            </a:r>
            <a:r>
              <a:rPr lang="en-GB" sz="3000" i="1" cap="none" dirty="0">
                <a:solidFill>
                  <a:schemeClr val="tx1"/>
                </a:solidFill>
              </a:rPr>
              <a:t>quality inn </a:t>
            </a:r>
            <a:r>
              <a:rPr lang="en-GB" sz="3000" cap="none" dirty="0" err="1">
                <a:solidFill>
                  <a:schemeClr val="tx1"/>
                </a:solidFill>
              </a:rPr>
              <a:t>em</a:t>
            </a:r>
            <a:r>
              <a:rPr lang="en-GB" sz="3000" i="1" cap="none" dirty="0">
                <a:solidFill>
                  <a:schemeClr val="tx1"/>
                </a:solidFill>
              </a:rPr>
              <a:t> </a:t>
            </a:r>
            <a:r>
              <a:rPr lang="en-GB" sz="3000" i="1" cap="none" dirty="0" err="1">
                <a:solidFill>
                  <a:schemeClr val="tx1"/>
                </a:solidFill>
              </a:rPr>
              <a:t>pensilvânia</a:t>
            </a:r>
            <a:endParaRPr lang="en-GB" sz="3000" i="1" cap="none" dirty="0">
              <a:solidFill>
                <a:schemeClr val="tx1"/>
              </a:solidFill>
            </a:endParaRPr>
          </a:p>
        </p:txBody>
      </p:sp>
      <p:pic>
        <p:nvPicPr>
          <p:cNvPr id="49169"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132856"/>
            <a:ext cx="6552728" cy="4557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ubtítulo 2">
            <a:extLst>
              <a:ext uri="{FF2B5EF4-FFF2-40B4-BE49-F238E27FC236}">
                <a16:creationId xmlns:a16="http://schemas.microsoft.com/office/drawing/2014/main" id="{B300A6E5-BD8F-42F3-BB63-1C54DE4FD90B}"/>
              </a:ext>
            </a:extLst>
          </p:cNvPr>
          <p:cNvSpPr txBox="1">
            <a:spLocks/>
          </p:cNvSpPr>
          <p:nvPr/>
        </p:nvSpPr>
        <p:spPr>
          <a:xfrm>
            <a:off x="-12224" y="332656"/>
            <a:ext cx="9048720" cy="864096"/>
          </a:xfrm>
          <a:prstGeom prst="rect">
            <a:avLst/>
          </a:prstGeom>
        </p:spPr>
        <p:txBody>
          <a:bodyPr>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pt-BR" sz="3000" b="1" dirty="0">
                <a:solidFill>
                  <a:srgbClr val="FFFF00"/>
                </a:solidFill>
              </a:rPr>
              <a:t>Entendendo o Usuário - Cognição</a:t>
            </a:r>
          </a:p>
        </p:txBody>
      </p:sp>
    </p:spTree>
    <p:extLst>
      <p:ext uri="{BB962C8B-B14F-4D97-AF65-F5344CB8AC3E}">
        <p14:creationId xmlns:p14="http://schemas.microsoft.com/office/powerpoint/2010/main" val="155555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idx="4294967295"/>
          </p:nvPr>
        </p:nvSpPr>
        <p:spPr>
          <a:xfrm>
            <a:off x="395536" y="764704"/>
            <a:ext cx="8424936" cy="1371601"/>
          </a:xfrm>
        </p:spPr>
        <p:txBody>
          <a:bodyPr>
            <a:normAutofit/>
          </a:bodyPr>
          <a:lstStyle/>
          <a:p>
            <a:pPr eaLnBrk="1" hangingPunct="1"/>
            <a:r>
              <a:rPr lang="en-GB" sz="3000" cap="none" dirty="0" err="1">
                <a:solidFill>
                  <a:schemeClr val="tx1"/>
                </a:solidFill>
              </a:rPr>
              <a:t>Encontre</a:t>
            </a:r>
            <a:r>
              <a:rPr lang="en-GB" sz="3000" cap="none" dirty="0">
                <a:solidFill>
                  <a:schemeClr val="tx1"/>
                </a:solidFill>
              </a:rPr>
              <a:t> o </a:t>
            </a:r>
            <a:r>
              <a:rPr lang="en-GB" sz="3000" cap="none" dirty="0" err="1">
                <a:solidFill>
                  <a:schemeClr val="tx1"/>
                </a:solidFill>
              </a:rPr>
              <a:t>preço</a:t>
            </a:r>
            <a:r>
              <a:rPr lang="en-GB" sz="3000" cap="none" dirty="0">
                <a:solidFill>
                  <a:schemeClr val="tx1"/>
                </a:solidFill>
              </a:rPr>
              <a:t> de um quarto </a:t>
            </a:r>
            <a:r>
              <a:rPr lang="en-GB" sz="3000" cap="none" dirty="0" err="1">
                <a:solidFill>
                  <a:schemeClr val="tx1"/>
                </a:solidFill>
              </a:rPr>
              <a:t>duplo</a:t>
            </a:r>
            <a:r>
              <a:rPr lang="en-GB" sz="3000" cap="none" dirty="0">
                <a:solidFill>
                  <a:schemeClr val="tx1"/>
                </a:solidFill>
              </a:rPr>
              <a:t> no </a:t>
            </a:r>
            <a:r>
              <a:rPr lang="en-GB" sz="3000" i="1" cap="none" dirty="0">
                <a:solidFill>
                  <a:schemeClr val="tx1"/>
                </a:solidFill>
              </a:rPr>
              <a:t>holiday inn </a:t>
            </a:r>
            <a:r>
              <a:rPr lang="en-GB" sz="3000" cap="none" dirty="0" err="1">
                <a:solidFill>
                  <a:schemeClr val="tx1"/>
                </a:solidFill>
              </a:rPr>
              <a:t>em</a:t>
            </a:r>
            <a:r>
              <a:rPr lang="en-GB" sz="3000" cap="none" dirty="0">
                <a:solidFill>
                  <a:schemeClr val="tx1"/>
                </a:solidFill>
              </a:rPr>
              <a:t> </a:t>
            </a:r>
            <a:r>
              <a:rPr lang="en-GB" sz="3000" i="1" cap="none" dirty="0" err="1">
                <a:solidFill>
                  <a:schemeClr val="tx1"/>
                </a:solidFill>
              </a:rPr>
              <a:t>columbia</a:t>
            </a:r>
            <a:endParaRPr lang="en-GB" sz="3000" i="1" cap="none" dirty="0">
              <a:solidFill>
                <a:schemeClr val="tx1"/>
              </a:solidFill>
            </a:endParaRPr>
          </a:p>
        </p:txBody>
      </p:sp>
      <p:pic>
        <p:nvPicPr>
          <p:cNvPr id="47122"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060849"/>
            <a:ext cx="6552728" cy="4490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aixaDeTexto 5">
            <a:extLst>
              <a:ext uri="{FF2B5EF4-FFF2-40B4-BE49-F238E27FC236}">
                <a16:creationId xmlns:a16="http://schemas.microsoft.com/office/drawing/2014/main" id="{6F2A5EBD-D60B-4282-8668-B505ABECF2C0}"/>
              </a:ext>
            </a:extLst>
          </p:cNvPr>
          <p:cNvSpPr txBox="1"/>
          <p:nvPr/>
        </p:nvSpPr>
        <p:spPr>
          <a:xfrm>
            <a:off x="0" y="6639163"/>
            <a:ext cx="9144000" cy="246221"/>
          </a:xfrm>
          <a:prstGeom prst="rect">
            <a:avLst/>
          </a:prstGeom>
          <a:noFill/>
        </p:spPr>
        <p:txBody>
          <a:bodyPr wrap="square" rtlCol="0">
            <a:spAutoFit/>
          </a:bodyPr>
          <a:lstStyle/>
          <a:p>
            <a:pPr algn="ctr"/>
            <a:r>
              <a:rPr lang="pt-BR" sz="1000" b="1" dirty="0">
                <a:solidFill>
                  <a:schemeClr val="bg1">
                    <a:lumMod val="25000"/>
                    <a:lumOff val="75000"/>
                  </a:schemeClr>
                </a:solidFill>
              </a:rPr>
              <a:t>FATEC de Praia Grande – Análise</a:t>
            </a:r>
            <a:r>
              <a:rPr lang="pt-BR" sz="1000" b="1" baseline="0" dirty="0">
                <a:solidFill>
                  <a:schemeClr val="bg1">
                    <a:lumMod val="25000"/>
                    <a:lumOff val="75000"/>
                  </a:schemeClr>
                </a:solidFill>
              </a:rPr>
              <a:t> e Desenvolvimento de Sistemas – ADS - Prof. Me. Fábio </a:t>
            </a:r>
            <a:r>
              <a:rPr lang="pt-BR" sz="1000" b="1" baseline="0" dirty="0" err="1">
                <a:solidFill>
                  <a:schemeClr val="bg1">
                    <a:lumMod val="25000"/>
                    <a:lumOff val="75000"/>
                  </a:schemeClr>
                </a:solidFill>
              </a:rPr>
              <a:t>Pessôa</a:t>
            </a:r>
            <a:r>
              <a:rPr lang="pt-BR" sz="1000" b="1" baseline="0" dirty="0">
                <a:solidFill>
                  <a:schemeClr val="bg1">
                    <a:lumMod val="25000"/>
                    <a:lumOff val="75000"/>
                  </a:schemeClr>
                </a:solidFill>
              </a:rPr>
              <a:t> de Sá - IHC – Interação Humano Computador</a:t>
            </a:r>
            <a:endParaRPr lang="pt-BR" sz="1000" b="1" dirty="0">
              <a:solidFill>
                <a:schemeClr val="bg1">
                  <a:lumMod val="25000"/>
                  <a:lumOff val="75000"/>
                </a:schemeClr>
              </a:solidFill>
            </a:endParaRPr>
          </a:p>
        </p:txBody>
      </p:sp>
      <p:sp>
        <p:nvSpPr>
          <p:cNvPr id="5" name="Subtítulo 2">
            <a:extLst>
              <a:ext uri="{FF2B5EF4-FFF2-40B4-BE49-F238E27FC236}">
                <a16:creationId xmlns:a16="http://schemas.microsoft.com/office/drawing/2014/main" id="{C0FF3A5F-391B-471C-BBA5-9C3F25CE7157}"/>
              </a:ext>
            </a:extLst>
          </p:cNvPr>
          <p:cNvSpPr txBox="1">
            <a:spLocks/>
          </p:cNvSpPr>
          <p:nvPr/>
        </p:nvSpPr>
        <p:spPr>
          <a:xfrm>
            <a:off x="-12224" y="332656"/>
            <a:ext cx="9048720" cy="864096"/>
          </a:xfrm>
          <a:prstGeom prst="rect">
            <a:avLst/>
          </a:prstGeom>
        </p:spPr>
        <p:txBody>
          <a:bodyPr>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pt-BR" sz="3000" b="1" dirty="0">
                <a:solidFill>
                  <a:srgbClr val="FFFF00"/>
                </a:solidFill>
              </a:rPr>
              <a:t>Entendendo o Usuário - Cognição</a:t>
            </a:r>
          </a:p>
        </p:txBody>
      </p:sp>
    </p:spTree>
    <p:extLst>
      <p:ext uri="{BB962C8B-B14F-4D97-AF65-F5344CB8AC3E}">
        <p14:creationId xmlns:p14="http://schemas.microsoft.com/office/powerpoint/2010/main" val="153683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3"/>
          <p:cNvSpPr>
            <a:spLocks noGrp="1" noChangeArrowheads="1"/>
          </p:cNvSpPr>
          <p:nvPr>
            <p:ph type="body" idx="4294967295"/>
          </p:nvPr>
        </p:nvSpPr>
        <p:spPr>
          <a:xfrm>
            <a:off x="611560" y="2071645"/>
            <a:ext cx="8424936" cy="3692624"/>
          </a:xfrm>
        </p:spPr>
        <p:txBody>
          <a:bodyPr>
            <a:noAutofit/>
          </a:bodyPr>
          <a:lstStyle/>
          <a:p>
            <a:pPr marL="0" indent="0">
              <a:lnSpc>
                <a:spcPct val="90000"/>
              </a:lnSpc>
              <a:buNone/>
            </a:pPr>
            <a:r>
              <a:rPr lang="pt-PT" sz="2400" dirty="0"/>
              <a:t>Cientistas descobriram que as duas telas anteriores produziram resultados bastante diferentes:</a:t>
            </a:r>
          </a:p>
          <a:p>
            <a:pPr marL="0" indent="0">
              <a:lnSpc>
                <a:spcPct val="90000"/>
              </a:lnSpc>
              <a:buNone/>
            </a:pPr>
            <a:br>
              <a:rPr lang="pt-PT" sz="2400" dirty="0"/>
            </a:br>
            <a:r>
              <a:rPr lang="pt-PT" sz="2400" i="1" dirty="0"/>
              <a:t>1ª tela - leva uma média de 5,5 segundos para pesquisar</a:t>
            </a:r>
            <a:br>
              <a:rPr lang="pt-PT" sz="2400" i="1" dirty="0"/>
            </a:br>
            <a:r>
              <a:rPr lang="pt-PT" sz="2400" i="1" dirty="0"/>
              <a:t>2ª tela - leva 3,2 segundos para pesquisar</a:t>
            </a:r>
          </a:p>
          <a:p>
            <a:pPr marL="0" indent="0">
              <a:lnSpc>
                <a:spcPct val="90000"/>
              </a:lnSpc>
              <a:buNone/>
            </a:pPr>
            <a:endParaRPr lang="pt-PT" sz="2400" i="1" dirty="0"/>
          </a:p>
          <a:p>
            <a:pPr marL="0" indent="0">
              <a:lnSpc>
                <a:spcPct val="90000"/>
              </a:lnSpc>
              <a:buNone/>
            </a:pPr>
            <a:r>
              <a:rPr lang="pt-PT" sz="2400" dirty="0"/>
              <a:t>Por que, uma vez que ambos os monitores têm a mesma quantidade de informação? </a:t>
            </a:r>
            <a:endParaRPr lang="en-GB" sz="2400" b="1" i="1" dirty="0">
              <a:solidFill>
                <a:srgbClr val="FFFF00"/>
              </a:solidFill>
              <a:latin typeface="Liberation Sans"/>
            </a:endParaRPr>
          </a:p>
        </p:txBody>
      </p:sp>
      <p:sp>
        <p:nvSpPr>
          <p:cNvPr id="6" name="CaixaDeTexto 5">
            <a:extLst>
              <a:ext uri="{FF2B5EF4-FFF2-40B4-BE49-F238E27FC236}">
                <a16:creationId xmlns:a16="http://schemas.microsoft.com/office/drawing/2014/main" id="{62070ACE-7CA5-45AB-8509-65BFFC362126}"/>
              </a:ext>
            </a:extLst>
          </p:cNvPr>
          <p:cNvSpPr txBox="1"/>
          <p:nvPr/>
        </p:nvSpPr>
        <p:spPr>
          <a:xfrm>
            <a:off x="0" y="6639163"/>
            <a:ext cx="9144000" cy="246221"/>
          </a:xfrm>
          <a:prstGeom prst="rect">
            <a:avLst/>
          </a:prstGeom>
          <a:noFill/>
        </p:spPr>
        <p:txBody>
          <a:bodyPr wrap="square" rtlCol="0">
            <a:spAutoFit/>
          </a:bodyPr>
          <a:lstStyle/>
          <a:p>
            <a:pPr algn="ctr"/>
            <a:r>
              <a:rPr lang="pt-BR" sz="1000" b="1" dirty="0">
                <a:solidFill>
                  <a:schemeClr val="bg1">
                    <a:lumMod val="25000"/>
                    <a:lumOff val="75000"/>
                  </a:schemeClr>
                </a:solidFill>
              </a:rPr>
              <a:t>FATEC de Praia Grande – Análise</a:t>
            </a:r>
            <a:r>
              <a:rPr lang="pt-BR" sz="1000" b="1" baseline="0" dirty="0">
                <a:solidFill>
                  <a:schemeClr val="bg1">
                    <a:lumMod val="25000"/>
                    <a:lumOff val="75000"/>
                  </a:schemeClr>
                </a:solidFill>
              </a:rPr>
              <a:t> e Desenvolvimento de Sistemas – ADS - Prof. Me. Fábio </a:t>
            </a:r>
            <a:r>
              <a:rPr lang="pt-BR" sz="1000" b="1" baseline="0" dirty="0" err="1">
                <a:solidFill>
                  <a:schemeClr val="bg1">
                    <a:lumMod val="25000"/>
                    <a:lumOff val="75000"/>
                  </a:schemeClr>
                </a:solidFill>
              </a:rPr>
              <a:t>Pessôa</a:t>
            </a:r>
            <a:r>
              <a:rPr lang="pt-BR" sz="1000" b="1" baseline="0" dirty="0">
                <a:solidFill>
                  <a:schemeClr val="bg1">
                    <a:lumMod val="25000"/>
                    <a:lumOff val="75000"/>
                  </a:schemeClr>
                </a:solidFill>
              </a:rPr>
              <a:t> de Sá - IHC – Interação Humano Computador</a:t>
            </a:r>
            <a:endParaRPr lang="pt-BR" sz="1000" b="1" dirty="0">
              <a:solidFill>
                <a:schemeClr val="bg1">
                  <a:lumMod val="25000"/>
                  <a:lumOff val="75000"/>
                </a:schemeClr>
              </a:solidFill>
            </a:endParaRPr>
          </a:p>
        </p:txBody>
      </p:sp>
      <p:sp>
        <p:nvSpPr>
          <p:cNvPr id="5" name="Subtítulo 2">
            <a:extLst>
              <a:ext uri="{FF2B5EF4-FFF2-40B4-BE49-F238E27FC236}">
                <a16:creationId xmlns:a16="http://schemas.microsoft.com/office/drawing/2014/main" id="{3D88237E-6175-4652-9F11-0884494C6A0E}"/>
              </a:ext>
            </a:extLst>
          </p:cNvPr>
          <p:cNvSpPr txBox="1">
            <a:spLocks/>
          </p:cNvSpPr>
          <p:nvPr/>
        </p:nvSpPr>
        <p:spPr>
          <a:xfrm>
            <a:off x="-12224" y="332656"/>
            <a:ext cx="9048720" cy="864096"/>
          </a:xfrm>
          <a:prstGeom prst="rect">
            <a:avLst/>
          </a:prstGeom>
        </p:spPr>
        <p:txBody>
          <a:bodyPr>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pt-BR" sz="3000" b="1" dirty="0">
                <a:solidFill>
                  <a:srgbClr val="FFFF00"/>
                </a:solidFill>
              </a:rPr>
              <a:t>Entendendo o Usuário - Cognição</a:t>
            </a:r>
          </a:p>
        </p:txBody>
      </p:sp>
      <p:sp>
        <p:nvSpPr>
          <p:cNvPr id="2" name="Retângulo 1">
            <a:extLst>
              <a:ext uri="{FF2B5EF4-FFF2-40B4-BE49-F238E27FC236}">
                <a16:creationId xmlns:a16="http://schemas.microsoft.com/office/drawing/2014/main" id="{F801AA83-F26D-471D-A689-A51EC62F3023}"/>
              </a:ext>
            </a:extLst>
          </p:cNvPr>
          <p:cNvSpPr/>
          <p:nvPr/>
        </p:nvSpPr>
        <p:spPr>
          <a:xfrm>
            <a:off x="611560" y="1102119"/>
            <a:ext cx="2007986" cy="553998"/>
          </a:xfrm>
          <a:prstGeom prst="rect">
            <a:avLst/>
          </a:prstGeom>
        </p:spPr>
        <p:txBody>
          <a:bodyPr wrap="none">
            <a:spAutoFit/>
          </a:bodyPr>
          <a:lstStyle/>
          <a:p>
            <a:r>
              <a:rPr lang="en-GB" sz="3000" b="1" dirty="0"/>
              <a:t>A) </a:t>
            </a:r>
            <a:r>
              <a:rPr lang="en-GB" sz="3000" b="1" dirty="0" err="1"/>
              <a:t>Atenção</a:t>
            </a:r>
            <a:endParaRPr lang="pt-BR" sz="3000" b="1" dirty="0"/>
          </a:p>
        </p:txBody>
      </p:sp>
    </p:spTree>
    <p:extLst>
      <p:ext uri="{BB962C8B-B14F-4D97-AF65-F5344CB8AC3E}">
        <p14:creationId xmlns:p14="http://schemas.microsoft.com/office/powerpoint/2010/main" val="396490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3"/>
          <p:cNvSpPr>
            <a:spLocks noGrp="1" noChangeArrowheads="1"/>
          </p:cNvSpPr>
          <p:nvPr>
            <p:ph type="body" idx="4294967295"/>
          </p:nvPr>
        </p:nvSpPr>
        <p:spPr>
          <a:xfrm>
            <a:off x="637779" y="1700808"/>
            <a:ext cx="8424936" cy="3692624"/>
          </a:xfrm>
        </p:spPr>
        <p:txBody>
          <a:bodyPr>
            <a:noAutofit/>
          </a:bodyPr>
          <a:lstStyle/>
          <a:p>
            <a:pPr marL="0" indent="0">
              <a:lnSpc>
                <a:spcPct val="90000"/>
              </a:lnSpc>
              <a:buNone/>
            </a:pPr>
            <a:r>
              <a:rPr lang="pt-PT" sz="2400" dirty="0"/>
              <a:t>Cientistas descobriram que as duas telas anteriores produziram resultados bastante diferentes:</a:t>
            </a:r>
          </a:p>
          <a:p>
            <a:pPr marL="0" indent="0">
              <a:lnSpc>
                <a:spcPct val="90000"/>
              </a:lnSpc>
              <a:buNone/>
            </a:pPr>
            <a:br>
              <a:rPr lang="pt-PT" sz="2400" dirty="0"/>
            </a:br>
            <a:r>
              <a:rPr lang="pt-PT" sz="2400" i="1" dirty="0"/>
              <a:t>1ª tela - leva uma média de 5,5 segundos para pesquisar</a:t>
            </a:r>
            <a:br>
              <a:rPr lang="pt-PT" sz="2400" i="1" dirty="0"/>
            </a:br>
            <a:r>
              <a:rPr lang="pt-PT" sz="2400" i="1" dirty="0"/>
              <a:t>2ª tela - leva 3,2 segundos para pesquisar</a:t>
            </a:r>
          </a:p>
          <a:p>
            <a:pPr marL="0" indent="0">
              <a:lnSpc>
                <a:spcPct val="90000"/>
              </a:lnSpc>
              <a:buNone/>
            </a:pPr>
            <a:endParaRPr lang="pt-PT" sz="2400" i="1" dirty="0"/>
          </a:p>
          <a:p>
            <a:pPr marL="0" indent="0">
              <a:lnSpc>
                <a:spcPct val="90000"/>
              </a:lnSpc>
              <a:buNone/>
            </a:pPr>
            <a:r>
              <a:rPr lang="pt-PT" sz="2400" dirty="0"/>
              <a:t>Por que, uma vez que ambos os monitores têm a mesma quantidade de informação? </a:t>
            </a:r>
          </a:p>
          <a:p>
            <a:pPr marL="0" indent="0">
              <a:lnSpc>
                <a:spcPct val="90000"/>
              </a:lnSpc>
              <a:buNone/>
            </a:pPr>
            <a:r>
              <a:rPr lang="pt-PT" sz="2400" b="1" dirty="0">
                <a:solidFill>
                  <a:srgbClr val="FFFF00"/>
                </a:solidFill>
              </a:rPr>
              <a:t>Resposta:</a:t>
            </a:r>
            <a:br>
              <a:rPr lang="pt-PT" sz="2400" b="1" dirty="0">
                <a:solidFill>
                  <a:srgbClr val="FFFF00"/>
                </a:solidFill>
              </a:rPr>
            </a:br>
            <a:r>
              <a:rPr lang="pt-PT" sz="2400" b="1" i="1" dirty="0">
                <a:solidFill>
                  <a:srgbClr val="FFFF00"/>
                </a:solidFill>
              </a:rPr>
              <a:t>Na 1ª tela, a informação é agrupada, tornando difícil a busca </a:t>
            </a:r>
            <a:br>
              <a:rPr lang="pt-PT" sz="2400" b="1" i="1" dirty="0">
                <a:solidFill>
                  <a:srgbClr val="FFFF00"/>
                </a:solidFill>
              </a:rPr>
            </a:br>
            <a:r>
              <a:rPr lang="pt-PT" sz="2400" b="1" i="1" dirty="0">
                <a:solidFill>
                  <a:srgbClr val="FFFF00"/>
                </a:solidFill>
              </a:rPr>
              <a:t>Na tela 2, os caracteres são agrupados em categorias verticais de informações, tornando mais fácil</a:t>
            </a:r>
            <a:endParaRPr lang="en-GB" sz="2400" b="1" i="1" dirty="0">
              <a:solidFill>
                <a:srgbClr val="FFFF00"/>
              </a:solidFill>
              <a:latin typeface="Liberation Sans"/>
            </a:endParaRPr>
          </a:p>
        </p:txBody>
      </p:sp>
      <p:sp>
        <p:nvSpPr>
          <p:cNvPr id="6" name="CaixaDeTexto 5">
            <a:extLst>
              <a:ext uri="{FF2B5EF4-FFF2-40B4-BE49-F238E27FC236}">
                <a16:creationId xmlns:a16="http://schemas.microsoft.com/office/drawing/2014/main" id="{62070ACE-7CA5-45AB-8509-65BFFC362126}"/>
              </a:ext>
            </a:extLst>
          </p:cNvPr>
          <p:cNvSpPr txBox="1"/>
          <p:nvPr/>
        </p:nvSpPr>
        <p:spPr>
          <a:xfrm>
            <a:off x="0" y="6639163"/>
            <a:ext cx="9144000" cy="246221"/>
          </a:xfrm>
          <a:prstGeom prst="rect">
            <a:avLst/>
          </a:prstGeom>
          <a:noFill/>
        </p:spPr>
        <p:txBody>
          <a:bodyPr wrap="square" rtlCol="0">
            <a:spAutoFit/>
          </a:bodyPr>
          <a:lstStyle/>
          <a:p>
            <a:pPr algn="ctr"/>
            <a:r>
              <a:rPr lang="pt-BR" sz="1000" b="1" dirty="0">
                <a:solidFill>
                  <a:schemeClr val="bg1">
                    <a:lumMod val="25000"/>
                    <a:lumOff val="75000"/>
                  </a:schemeClr>
                </a:solidFill>
              </a:rPr>
              <a:t>FATEC de Praia Grande – Análise</a:t>
            </a:r>
            <a:r>
              <a:rPr lang="pt-BR" sz="1000" b="1" baseline="0" dirty="0">
                <a:solidFill>
                  <a:schemeClr val="bg1">
                    <a:lumMod val="25000"/>
                    <a:lumOff val="75000"/>
                  </a:schemeClr>
                </a:solidFill>
              </a:rPr>
              <a:t> e Desenvolvimento de Sistemas – ADS - Prof. Me. Fábio </a:t>
            </a:r>
            <a:r>
              <a:rPr lang="pt-BR" sz="1000" b="1" baseline="0" dirty="0" err="1">
                <a:solidFill>
                  <a:schemeClr val="bg1">
                    <a:lumMod val="25000"/>
                    <a:lumOff val="75000"/>
                  </a:schemeClr>
                </a:solidFill>
              </a:rPr>
              <a:t>Pessôa</a:t>
            </a:r>
            <a:r>
              <a:rPr lang="pt-BR" sz="1000" b="1" baseline="0" dirty="0">
                <a:solidFill>
                  <a:schemeClr val="bg1">
                    <a:lumMod val="25000"/>
                    <a:lumOff val="75000"/>
                  </a:schemeClr>
                </a:solidFill>
              </a:rPr>
              <a:t> de Sá - IHC – Interação Humano Computador</a:t>
            </a:r>
            <a:endParaRPr lang="pt-BR" sz="1000" b="1" dirty="0">
              <a:solidFill>
                <a:schemeClr val="bg1">
                  <a:lumMod val="25000"/>
                  <a:lumOff val="75000"/>
                </a:schemeClr>
              </a:solidFill>
            </a:endParaRPr>
          </a:p>
        </p:txBody>
      </p:sp>
      <p:sp>
        <p:nvSpPr>
          <p:cNvPr id="5" name="Subtítulo 2">
            <a:extLst>
              <a:ext uri="{FF2B5EF4-FFF2-40B4-BE49-F238E27FC236}">
                <a16:creationId xmlns:a16="http://schemas.microsoft.com/office/drawing/2014/main" id="{3D88237E-6175-4652-9F11-0884494C6A0E}"/>
              </a:ext>
            </a:extLst>
          </p:cNvPr>
          <p:cNvSpPr txBox="1">
            <a:spLocks/>
          </p:cNvSpPr>
          <p:nvPr/>
        </p:nvSpPr>
        <p:spPr>
          <a:xfrm>
            <a:off x="-12224" y="332656"/>
            <a:ext cx="9048720" cy="864096"/>
          </a:xfrm>
          <a:prstGeom prst="rect">
            <a:avLst/>
          </a:prstGeom>
        </p:spPr>
        <p:txBody>
          <a:bodyPr>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pt-BR" sz="3000" b="1" dirty="0">
                <a:solidFill>
                  <a:srgbClr val="FFFF00"/>
                </a:solidFill>
              </a:rPr>
              <a:t>Entendendo o Usuário - Cognição</a:t>
            </a:r>
          </a:p>
        </p:txBody>
      </p:sp>
      <p:sp>
        <p:nvSpPr>
          <p:cNvPr id="2" name="Retângulo 1">
            <a:extLst>
              <a:ext uri="{FF2B5EF4-FFF2-40B4-BE49-F238E27FC236}">
                <a16:creationId xmlns:a16="http://schemas.microsoft.com/office/drawing/2014/main" id="{E8C71482-F3AC-4CF1-A5F7-84DF9715BE25}"/>
              </a:ext>
            </a:extLst>
          </p:cNvPr>
          <p:cNvSpPr/>
          <p:nvPr/>
        </p:nvSpPr>
        <p:spPr>
          <a:xfrm>
            <a:off x="636356" y="1012086"/>
            <a:ext cx="2007986" cy="553998"/>
          </a:xfrm>
          <a:prstGeom prst="rect">
            <a:avLst/>
          </a:prstGeom>
        </p:spPr>
        <p:txBody>
          <a:bodyPr wrap="none">
            <a:spAutoFit/>
          </a:bodyPr>
          <a:lstStyle/>
          <a:p>
            <a:r>
              <a:rPr lang="en-GB" sz="3000" b="1" dirty="0"/>
              <a:t>A) </a:t>
            </a:r>
            <a:r>
              <a:rPr lang="en-GB" sz="3000" b="1" dirty="0" err="1"/>
              <a:t>Atenção</a:t>
            </a:r>
            <a:endParaRPr lang="pt-BR" sz="3000" b="1" dirty="0"/>
          </a:p>
        </p:txBody>
      </p:sp>
    </p:spTree>
    <p:extLst>
      <p:ext uri="{BB962C8B-B14F-4D97-AF65-F5344CB8AC3E}">
        <p14:creationId xmlns:p14="http://schemas.microsoft.com/office/powerpoint/2010/main" val="264074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3"/>
          <p:cNvSpPr>
            <a:spLocks noGrp="1" noChangeArrowheads="1"/>
          </p:cNvSpPr>
          <p:nvPr>
            <p:ph type="body" idx="4294967295"/>
          </p:nvPr>
        </p:nvSpPr>
        <p:spPr>
          <a:xfrm>
            <a:off x="467544" y="1721520"/>
            <a:ext cx="8208912" cy="4400127"/>
          </a:xfrm>
        </p:spPr>
        <p:txBody>
          <a:bodyPr>
            <a:noAutofit/>
          </a:bodyPr>
          <a:lstStyle/>
          <a:p>
            <a:r>
              <a:rPr lang="pt-PT" sz="2400" dirty="0"/>
              <a:t>Tornar a informação saliente quando precisa de atenção</a:t>
            </a:r>
          </a:p>
          <a:p>
            <a:endParaRPr lang="pt-PT" sz="2400" dirty="0"/>
          </a:p>
          <a:p>
            <a:r>
              <a:rPr lang="pt-PT" sz="2400" dirty="0"/>
              <a:t>Use técnicas que façam as coisas se destacarem como cor, ordenação, espaçamento, sublinhado, seqüenciamento e animação</a:t>
            </a:r>
          </a:p>
          <a:p>
            <a:endParaRPr lang="pt-PT" sz="2400" dirty="0"/>
          </a:p>
          <a:p>
            <a:r>
              <a:rPr lang="pt-PT" sz="2400" dirty="0"/>
              <a:t>Evite tratar a interface com muita informação</a:t>
            </a:r>
          </a:p>
          <a:p>
            <a:endParaRPr lang="pt-PT" sz="2400" dirty="0"/>
          </a:p>
          <a:p>
            <a:r>
              <a:rPr lang="pt-PT" sz="2400" dirty="0"/>
              <a:t>Os mecanismos de pesquisa e preenchimentos de formulários que possuem interfaces simples e limpas são mais fáceis de usar</a:t>
            </a:r>
            <a:endParaRPr lang="en-GB" sz="2400" dirty="0">
              <a:latin typeface="Liberation Sans"/>
            </a:endParaRPr>
          </a:p>
        </p:txBody>
      </p:sp>
      <p:sp>
        <p:nvSpPr>
          <p:cNvPr id="6" name="CaixaDeTexto 5">
            <a:extLst>
              <a:ext uri="{FF2B5EF4-FFF2-40B4-BE49-F238E27FC236}">
                <a16:creationId xmlns:a16="http://schemas.microsoft.com/office/drawing/2014/main" id="{8F2D7BBD-7FC7-419B-B10D-DEA1470C342C}"/>
              </a:ext>
            </a:extLst>
          </p:cNvPr>
          <p:cNvSpPr txBox="1"/>
          <p:nvPr/>
        </p:nvSpPr>
        <p:spPr>
          <a:xfrm>
            <a:off x="0" y="6639163"/>
            <a:ext cx="9144000" cy="246221"/>
          </a:xfrm>
          <a:prstGeom prst="rect">
            <a:avLst/>
          </a:prstGeom>
          <a:noFill/>
        </p:spPr>
        <p:txBody>
          <a:bodyPr wrap="square" rtlCol="0">
            <a:spAutoFit/>
          </a:bodyPr>
          <a:lstStyle/>
          <a:p>
            <a:pPr algn="ctr"/>
            <a:r>
              <a:rPr lang="pt-BR" sz="1000" b="1" dirty="0">
                <a:solidFill>
                  <a:schemeClr val="bg1">
                    <a:lumMod val="25000"/>
                    <a:lumOff val="75000"/>
                  </a:schemeClr>
                </a:solidFill>
              </a:rPr>
              <a:t>FATEC de Praia Grande – Análise</a:t>
            </a:r>
            <a:r>
              <a:rPr lang="pt-BR" sz="1000" b="1" baseline="0" dirty="0">
                <a:solidFill>
                  <a:schemeClr val="bg1">
                    <a:lumMod val="25000"/>
                    <a:lumOff val="75000"/>
                  </a:schemeClr>
                </a:solidFill>
              </a:rPr>
              <a:t> e Desenvolvimento de Sistemas – ADS - Prof. Me. Fábio </a:t>
            </a:r>
            <a:r>
              <a:rPr lang="pt-BR" sz="1000" b="1" baseline="0" dirty="0" err="1">
                <a:solidFill>
                  <a:schemeClr val="bg1">
                    <a:lumMod val="25000"/>
                    <a:lumOff val="75000"/>
                  </a:schemeClr>
                </a:solidFill>
              </a:rPr>
              <a:t>Pessôa</a:t>
            </a:r>
            <a:r>
              <a:rPr lang="pt-BR" sz="1000" b="1" baseline="0" dirty="0">
                <a:solidFill>
                  <a:schemeClr val="bg1">
                    <a:lumMod val="25000"/>
                    <a:lumOff val="75000"/>
                  </a:schemeClr>
                </a:solidFill>
              </a:rPr>
              <a:t> de Sá - IHC – Interação Humano Computador</a:t>
            </a:r>
            <a:endParaRPr lang="pt-BR" sz="1000" b="1" dirty="0">
              <a:solidFill>
                <a:schemeClr val="bg1">
                  <a:lumMod val="25000"/>
                  <a:lumOff val="75000"/>
                </a:schemeClr>
              </a:solidFill>
            </a:endParaRPr>
          </a:p>
        </p:txBody>
      </p:sp>
      <p:sp>
        <p:nvSpPr>
          <p:cNvPr id="5" name="Subtítulo 2">
            <a:extLst>
              <a:ext uri="{FF2B5EF4-FFF2-40B4-BE49-F238E27FC236}">
                <a16:creationId xmlns:a16="http://schemas.microsoft.com/office/drawing/2014/main" id="{22E71EEF-4DC8-4F80-8E89-B09FB42EE553}"/>
              </a:ext>
            </a:extLst>
          </p:cNvPr>
          <p:cNvSpPr txBox="1">
            <a:spLocks/>
          </p:cNvSpPr>
          <p:nvPr/>
        </p:nvSpPr>
        <p:spPr>
          <a:xfrm>
            <a:off x="-12224" y="332656"/>
            <a:ext cx="9048720" cy="864096"/>
          </a:xfrm>
          <a:prstGeom prst="rect">
            <a:avLst/>
          </a:prstGeom>
        </p:spPr>
        <p:txBody>
          <a:bodyPr>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pt-BR" sz="3000" b="1" dirty="0">
                <a:solidFill>
                  <a:srgbClr val="FFFF00"/>
                </a:solidFill>
              </a:rPr>
              <a:t>Entendendo o Usuário - Cognição</a:t>
            </a:r>
          </a:p>
        </p:txBody>
      </p:sp>
      <p:sp>
        <p:nvSpPr>
          <p:cNvPr id="2" name="Retângulo 1">
            <a:extLst>
              <a:ext uri="{FF2B5EF4-FFF2-40B4-BE49-F238E27FC236}">
                <a16:creationId xmlns:a16="http://schemas.microsoft.com/office/drawing/2014/main" id="{39022495-DCD4-4438-8EB9-43DFBF8E0AA3}"/>
              </a:ext>
            </a:extLst>
          </p:cNvPr>
          <p:cNvSpPr/>
          <p:nvPr/>
        </p:nvSpPr>
        <p:spPr>
          <a:xfrm>
            <a:off x="467544" y="1018326"/>
            <a:ext cx="2007986" cy="553998"/>
          </a:xfrm>
          <a:prstGeom prst="rect">
            <a:avLst/>
          </a:prstGeom>
        </p:spPr>
        <p:txBody>
          <a:bodyPr wrap="none">
            <a:spAutoFit/>
          </a:bodyPr>
          <a:lstStyle/>
          <a:p>
            <a:r>
              <a:rPr lang="en-GB" sz="3000" b="1" dirty="0"/>
              <a:t>A) </a:t>
            </a:r>
            <a:r>
              <a:rPr lang="en-GB" sz="3000" b="1" dirty="0" err="1"/>
              <a:t>Atenção</a:t>
            </a:r>
            <a:endParaRPr lang="pt-BR" sz="3000" b="1" dirty="0"/>
          </a:p>
        </p:txBody>
      </p:sp>
    </p:spTree>
    <p:extLst>
      <p:ext uri="{BB962C8B-B14F-4D97-AF65-F5344CB8AC3E}">
        <p14:creationId xmlns:p14="http://schemas.microsoft.com/office/powerpoint/2010/main" val="318065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m Tiras">
  <a:themeElements>
    <a:clrScheme name="Em Tiras">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Em Tira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Em Tiras">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TM03090430[[fn=Em Tiras]]</Template>
  <TotalTime>4398</TotalTime>
  <Words>1464</Words>
  <Application>Microsoft Office PowerPoint</Application>
  <PresentationFormat>Apresentação na tela (4:3)</PresentationFormat>
  <Paragraphs>172</Paragraphs>
  <Slides>19</Slides>
  <Notes>16</Notes>
  <HiddenSlides>0</HiddenSlides>
  <MMClips>0</MMClips>
  <ScaleCrop>false</ScaleCrop>
  <HeadingPairs>
    <vt:vector size="8" baseType="variant">
      <vt:variant>
        <vt:lpstr>Fontes usadas</vt:lpstr>
      </vt:variant>
      <vt:variant>
        <vt:i4>6</vt:i4>
      </vt:variant>
      <vt:variant>
        <vt:lpstr>Tema</vt:lpstr>
      </vt:variant>
      <vt:variant>
        <vt:i4>1</vt:i4>
      </vt:variant>
      <vt:variant>
        <vt:lpstr>Servidores OLE inseridos</vt:lpstr>
      </vt:variant>
      <vt:variant>
        <vt:i4>1</vt:i4>
      </vt:variant>
      <vt:variant>
        <vt:lpstr>Títulos de slides</vt:lpstr>
      </vt:variant>
      <vt:variant>
        <vt:i4>19</vt:i4>
      </vt:variant>
    </vt:vector>
  </HeadingPairs>
  <TitlesOfParts>
    <vt:vector size="27" baseType="lpstr">
      <vt:lpstr>Arial</vt:lpstr>
      <vt:lpstr>Calibri</vt:lpstr>
      <vt:lpstr>Corbel</vt:lpstr>
      <vt:lpstr>Liberation Sans</vt:lpstr>
      <vt:lpstr>Times</vt:lpstr>
      <vt:lpstr>Wingdings</vt:lpstr>
      <vt:lpstr>Em Tiras</vt:lpstr>
      <vt:lpstr>Document</vt:lpstr>
      <vt:lpstr>Interação humano computador IHC</vt:lpstr>
      <vt:lpstr>Resumo</vt:lpstr>
      <vt:lpstr>Processo cognitivo</vt:lpstr>
      <vt:lpstr>A) Atenção</vt:lpstr>
      <vt:lpstr>Encontre o preço de um quarto duplo no quality inn em pensilvânia</vt:lpstr>
      <vt:lpstr>Encontre o preço de um quarto duplo no holiday inn em columbia</vt:lpstr>
      <vt:lpstr>Apresentação do PowerPoint</vt:lpstr>
      <vt:lpstr>Apresentação do PowerPoint</vt:lpstr>
      <vt:lpstr>Apresentação do PowerPoint</vt:lpstr>
      <vt:lpstr>Apresentação do PowerPoint</vt:lpstr>
      <vt:lpstr>Encontre italiano</vt:lpstr>
      <vt:lpstr>Apresentação do PowerPoint</vt:lpstr>
      <vt:lpstr>Apresentação do PowerPoint</vt:lpstr>
      <vt:lpstr>O que é mais fácil de ler e por quê?</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Interação humano computador IHC</dc:title>
  <cp:lastModifiedBy>Fábio Sá</cp:lastModifiedBy>
  <cp:revision>1</cp:revision>
  <dcterms:created xsi:type="dcterms:W3CDTF">2015-01-06T09:40:09Z</dcterms:created>
  <dcterms:modified xsi:type="dcterms:W3CDTF">2020-02-02T02:36:07Z</dcterms:modified>
</cp:coreProperties>
</file>